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62" r:id="rId5"/>
    <p:sldId id="273" r:id="rId6"/>
    <p:sldId id="263" r:id="rId7"/>
    <p:sldId id="271" r:id="rId8"/>
    <p:sldId id="272" r:id="rId9"/>
    <p:sldId id="281" r:id="rId10"/>
    <p:sldId id="270" r:id="rId11"/>
    <p:sldId id="259" r:id="rId12"/>
    <p:sldId id="282" r:id="rId13"/>
    <p:sldId id="258" r:id="rId14"/>
    <p:sldId id="285" r:id="rId15"/>
    <p:sldId id="284" r:id="rId16"/>
    <p:sldId id="287" r:id="rId17"/>
    <p:sldId id="260" r:id="rId18"/>
    <p:sldId id="292" r:id="rId19"/>
    <p:sldId id="289" r:id="rId20"/>
    <p:sldId id="290" r:id="rId21"/>
    <p:sldId id="291" r:id="rId22"/>
    <p:sldId id="278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5FA1"/>
    <a:srgbClr val="F79747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5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E3662-53B0-4CA0-9633-B3309A863828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B5039A9-7FC0-41BE-9FB7-A76AD5005D32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dirty="0" err="1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Підприємства</a:t>
          </a:r>
          <a:r>
            <a:rPr lang="ru-RU" sz="2400" b="1" cap="none" spc="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</a:t>
          </a:r>
          <a:r>
            <a:rPr lang="uk-UA" sz="32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</a:t>
          </a:r>
          <a:r>
            <a:rPr lang="ru-RU" sz="3200" b="1" cap="none" spc="0" dirty="0" err="1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углевидобутку</a:t>
          </a:r>
          <a:endParaRPr lang="ru-RU" sz="3200" b="1" cap="none" spc="0" dirty="0">
            <a:ln w="11430"/>
            <a:solidFill>
              <a:srgbClr val="C000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691DAB75-B502-42E1-93CA-4B95501AFDC9}" type="parTrans" cxnId="{3F9F1DC1-4A8C-4BFD-A936-11E2FCA5B096}">
      <dgm:prSet/>
      <dgm:spPr/>
      <dgm:t>
        <a:bodyPr/>
        <a:lstStyle/>
        <a:p>
          <a:endParaRPr lang="ru-RU"/>
        </a:p>
      </dgm:t>
    </dgm:pt>
    <dgm:pt modelId="{2F6F2501-6B35-4888-A873-1947F8AAF5CF}" type="sibTrans" cxnId="{3F9F1DC1-4A8C-4BFD-A936-11E2FCA5B096}">
      <dgm:prSet/>
      <dgm:spPr/>
      <dgm:t>
        <a:bodyPr/>
        <a:lstStyle/>
        <a:p>
          <a:endParaRPr lang="ru-RU"/>
        </a:p>
      </dgm:t>
    </dgm:pt>
    <dgm:pt modelId="{2B04D734-2FA3-452E-8734-8E4D595F50C7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800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Шахти</a:t>
          </a:r>
          <a:endParaRPr lang="ru-RU" sz="2800" dirty="0">
            <a:solidFill>
              <a:schemeClr val="tx1"/>
            </a:solidFill>
          </a:endParaRPr>
        </a:p>
      </dgm:t>
    </dgm:pt>
    <dgm:pt modelId="{9F42C398-1742-4EEF-945D-1D39C7B07B6C}" type="parTrans" cxnId="{B0D21631-2F4A-4A82-8780-57FA44745F6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32E5DB7-133B-4655-B0F8-1845176CD945}" type="sibTrans" cxnId="{B0D21631-2F4A-4A82-8780-57FA44745F6C}">
      <dgm:prSet/>
      <dgm:spPr/>
      <dgm:t>
        <a:bodyPr/>
        <a:lstStyle/>
        <a:p>
          <a:endParaRPr lang="ru-RU"/>
        </a:p>
      </dgm:t>
    </dgm:pt>
    <dgm:pt modelId="{4A3ABBA7-8115-4354-B6D9-CEC3CC0A2F18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Підземна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розробка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вугілля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</a:p>
        <a:p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(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закритий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спосіб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)</a:t>
          </a:r>
        </a:p>
      </dgm:t>
    </dgm:pt>
    <dgm:pt modelId="{AC851E79-9B2D-4CE4-AB6E-B94DCAF95C95}" type="parTrans" cxnId="{F5B330B0-16EB-4338-AAD1-91F027D13D7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5CCD275-D013-42D3-9A5C-AE9AF18558CD}" type="sibTrans" cxnId="{F5B330B0-16EB-4338-AAD1-91F027D13D7D}">
      <dgm:prSet/>
      <dgm:spPr/>
      <dgm:t>
        <a:bodyPr/>
        <a:lstStyle/>
        <a:p>
          <a:endParaRPr lang="ru-RU"/>
        </a:p>
      </dgm:t>
    </dgm:pt>
    <dgm:pt modelId="{8A30B85E-C92F-41F2-9F62-25E8788C6CB0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800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Кар'єри</a:t>
          </a:r>
          <a:endParaRPr lang="ru-RU" sz="2800" dirty="0">
            <a:solidFill>
              <a:schemeClr val="tx1"/>
            </a:solidFill>
          </a:endParaRPr>
        </a:p>
      </dgm:t>
    </dgm:pt>
    <dgm:pt modelId="{9DD41168-CBB2-4826-A904-7A9F509C8640}" type="parTrans" cxnId="{74F7D459-AB16-4BFA-AB5C-E5763DF4813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19C67BC-7CE1-4BC2-8058-199426363BE0}" type="sibTrans" cxnId="{74F7D459-AB16-4BFA-AB5C-E5763DF48138}">
      <dgm:prSet/>
      <dgm:spPr/>
      <dgm:t>
        <a:bodyPr/>
        <a:lstStyle/>
        <a:p>
          <a:endParaRPr lang="ru-RU"/>
        </a:p>
      </dgm:t>
    </dgm:pt>
    <dgm:pt modelId="{473D163B-1103-4EB4-8E68-5CEC600D871A}">
      <dgm:prSet phldrT="[Текст]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Вугільний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порошок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пресують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у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брикети</a:t>
          </a:r>
          <a:endParaRPr lang="ru-RU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27AFA66A-489F-4E3E-B0A4-C51BC5C451F0}" type="parTrans" cxnId="{86856134-8DAF-47E6-A58F-9B038CAE2EB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CBF9208-BC0A-415B-AB54-AD673D987C9C}" type="sibTrans" cxnId="{86856134-8DAF-47E6-A58F-9B038CAE2EB1}">
      <dgm:prSet/>
      <dgm:spPr/>
      <dgm:t>
        <a:bodyPr/>
        <a:lstStyle/>
        <a:p>
          <a:endParaRPr lang="ru-RU"/>
        </a:p>
      </dgm:t>
    </dgm:pt>
    <dgm:pt modelId="{A9EDE509-CD50-4CF5-875B-46EA0ADC2486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000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Збагачувальні</a:t>
          </a:r>
          <a:r>
            <a:rPr lang="ru-RU" sz="20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фабрики</a:t>
          </a:r>
        </a:p>
      </dgm:t>
    </dgm:pt>
    <dgm:pt modelId="{AC4165EF-9CA7-4AC3-8FD9-6DFF1B833E93}" type="parTrans" cxnId="{2A22BAFB-4A04-4330-9F84-F999EB53D12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FB85E63-0078-463E-BF74-8BD8B600EF0B}" type="sibTrans" cxnId="{2A22BAFB-4A04-4330-9F84-F999EB53D124}">
      <dgm:prSet/>
      <dgm:spPr/>
      <dgm:t>
        <a:bodyPr/>
        <a:lstStyle/>
        <a:p>
          <a:endParaRPr lang="ru-RU"/>
        </a:p>
      </dgm:t>
    </dgm:pt>
    <dgm:pt modelId="{47D11776-DBB9-48C7-A731-E492FA5D0850}">
      <dgm:prSet phldrT="[Текст]" custT="1"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sz="2400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Брикетні</a:t>
          </a:r>
          <a:r>
            <a:rPr lang="ru-RU" sz="24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фабрики</a:t>
          </a:r>
        </a:p>
      </dgm:t>
    </dgm:pt>
    <dgm:pt modelId="{B4F23265-6B59-40F9-BEA4-B90D53883FED}" type="parTrans" cxnId="{D2F79C2C-DD3B-44E7-BBC9-E6C03E59F4F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FDB4F0D-4017-4909-A9AF-0206B2FC7CAC}" type="sibTrans" cxnId="{D2F79C2C-DD3B-44E7-BBC9-E6C03E59F4F0}">
      <dgm:prSet/>
      <dgm:spPr/>
      <dgm:t>
        <a:bodyPr/>
        <a:lstStyle/>
        <a:p>
          <a:endParaRPr lang="ru-RU"/>
        </a:p>
      </dgm:t>
    </dgm:pt>
    <dgm:pt modelId="{7C1ECB78-8B58-4938-B58B-44E7C1768A08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Вугілля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очищують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від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домішок</a:t>
          </a:r>
          <a:endParaRPr lang="ru-RU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endParaRPr>
        </a:p>
      </dgm:t>
    </dgm:pt>
    <dgm:pt modelId="{A5108DE2-261E-48AD-B22B-7C3778A5E3FA}" type="parTrans" cxnId="{B38F2F0D-7371-4972-8FC4-EF737487064A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FECBA42-BAD4-465B-8682-BBE8C6E616A1}" type="sibTrans" cxnId="{B38F2F0D-7371-4972-8FC4-EF737487064A}">
      <dgm:prSet/>
      <dgm:spPr/>
      <dgm:t>
        <a:bodyPr/>
        <a:lstStyle/>
        <a:p>
          <a:endParaRPr lang="ru-RU"/>
        </a:p>
      </dgm:t>
    </dgm:pt>
    <dgm:pt modelId="{21663462-596F-4A4C-9868-EDCF1BF28E07}">
      <dgm:prSet/>
      <dgm:spPr/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Наземна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розробка</a:t>
          </a:r>
          <a:r>
            <a:rPr lang="ru-RU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вугілля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</a:p>
        <a:p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(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відкритий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r>
            <a:rPr lang="ru-RU" b="1" cap="none" spc="0" dirty="0" err="1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спосіб</a:t>
          </a:r>
          <a:r>
            <a:rPr lang="ru-RU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)</a:t>
          </a:r>
        </a:p>
      </dgm:t>
    </dgm:pt>
    <dgm:pt modelId="{DD428838-4C14-463A-9D4F-71BAAD6BF814}" type="parTrans" cxnId="{85C2B8B9-2E75-4293-AD72-BD27BC7287C5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46968D3F-6A12-48CA-A015-CA3B5149BBAD}" type="sibTrans" cxnId="{85C2B8B9-2E75-4293-AD72-BD27BC7287C5}">
      <dgm:prSet/>
      <dgm:spPr/>
      <dgm:t>
        <a:bodyPr/>
        <a:lstStyle/>
        <a:p>
          <a:endParaRPr lang="ru-RU"/>
        </a:p>
      </dgm:t>
    </dgm:pt>
    <dgm:pt modelId="{2C3FE906-6D89-42D0-BA45-1656C6EC782E}" type="pres">
      <dgm:prSet presAssocID="{3CEE3662-53B0-4CA0-9633-B3309A8638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7A6B07-B989-43C7-ABE6-4AC0847E875C}" type="pres">
      <dgm:prSet presAssocID="{7B5039A9-7FC0-41BE-9FB7-A76AD5005D32}" presName="hierRoot1" presStyleCnt="0"/>
      <dgm:spPr/>
    </dgm:pt>
    <dgm:pt modelId="{0B17599E-0407-4184-BC4A-5A38BE6122DE}" type="pres">
      <dgm:prSet presAssocID="{7B5039A9-7FC0-41BE-9FB7-A76AD5005D32}" presName="composite" presStyleCnt="0"/>
      <dgm:spPr/>
    </dgm:pt>
    <dgm:pt modelId="{42714EAB-76F2-4DA3-9F0B-F7B594B17387}" type="pres">
      <dgm:prSet presAssocID="{7B5039A9-7FC0-41BE-9FB7-A76AD5005D32}" presName="background" presStyleLbl="node0" presStyleIdx="0" presStyleCnt="1"/>
      <dgm:spPr/>
    </dgm:pt>
    <dgm:pt modelId="{563C823E-7C25-4FA7-BFC2-82DDCAE76EB5}" type="pres">
      <dgm:prSet presAssocID="{7B5039A9-7FC0-41BE-9FB7-A76AD5005D32}" presName="text" presStyleLbl="fgAcc0" presStyleIdx="0" presStyleCnt="1" custScaleX="191892" custScaleY="1235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EDFA9A-9071-47B5-8492-B55E8CD2A3D4}" type="pres">
      <dgm:prSet presAssocID="{7B5039A9-7FC0-41BE-9FB7-A76AD5005D32}" presName="hierChild2" presStyleCnt="0"/>
      <dgm:spPr/>
    </dgm:pt>
    <dgm:pt modelId="{B3B2144A-B473-4893-9AB4-A2F4FFDB9ABC}" type="pres">
      <dgm:prSet presAssocID="{9F42C398-1742-4EEF-945D-1D39C7B07B6C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7E2AC12-4885-4E98-861B-56FBC2BBDC3F}" type="pres">
      <dgm:prSet presAssocID="{2B04D734-2FA3-452E-8734-8E4D595F50C7}" presName="hierRoot2" presStyleCnt="0"/>
      <dgm:spPr/>
    </dgm:pt>
    <dgm:pt modelId="{D85002E9-A670-42CE-BF63-3464049CCE2D}" type="pres">
      <dgm:prSet presAssocID="{2B04D734-2FA3-452E-8734-8E4D595F50C7}" presName="composite2" presStyleCnt="0"/>
      <dgm:spPr/>
    </dgm:pt>
    <dgm:pt modelId="{0C5314C7-DB59-4F0D-8815-1EF1AA3932D4}" type="pres">
      <dgm:prSet presAssocID="{2B04D734-2FA3-452E-8734-8E4D595F50C7}" presName="background2" presStyleLbl="node2" presStyleIdx="0" presStyleCnt="4"/>
      <dgm:spPr/>
    </dgm:pt>
    <dgm:pt modelId="{5A451A25-B33C-4A42-AFEC-6F4A5C593F32}" type="pres">
      <dgm:prSet presAssocID="{2B04D734-2FA3-452E-8734-8E4D595F50C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F8024-0D6C-4573-8B12-E15E2D6EEC8E}" type="pres">
      <dgm:prSet presAssocID="{2B04D734-2FA3-452E-8734-8E4D595F50C7}" presName="hierChild3" presStyleCnt="0"/>
      <dgm:spPr/>
    </dgm:pt>
    <dgm:pt modelId="{7E36A6BC-F8F1-4EC7-AA17-182CE6640B1D}" type="pres">
      <dgm:prSet presAssocID="{AC851E79-9B2D-4CE4-AB6E-B94DCAF95C95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981426B-613F-4B7C-9ECE-A021BB5E166B}" type="pres">
      <dgm:prSet presAssocID="{4A3ABBA7-8115-4354-B6D9-CEC3CC0A2F18}" presName="hierRoot3" presStyleCnt="0"/>
      <dgm:spPr/>
    </dgm:pt>
    <dgm:pt modelId="{92D4E21B-3AAF-40A7-9360-E7F67130F1B5}" type="pres">
      <dgm:prSet presAssocID="{4A3ABBA7-8115-4354-B6D9-CEC3CC0A2F18}" presName="composite3" presStyleCnt="0"/>
      <dgm:spPr/>
    </dgm:pt>
    <dgm:pt modelId="{AB751713-DD85-4836-A67C-86911FE34722}" type="pres">
      <dgm:prSet presAssocID="{4A3ABBA7-8115-4354-B6D9-CEC3CC0A2F18}" presName="background3" presStyleLbl="node3" presStyleIdx="0" presStyleCnt="4"/>
      <dgm:spPr/>
    </dgm:pt>
    <dgm:pt modelId="{D1316BFA-89FD-41FF-8E13-30E2B4240E9C}" type="pres">
      <dgm:prSet presAssocID="{4A3ABBA7-8115-4354-B6D9-CEC3CC0A2F1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363C2-1FD7-4D92-AFD8-3AD807122A3D}" type="pres">
      <dgm:prSet presAssocID="{4A3ABBA7-8115-4354-B6D9-CEC3CC0A2F18}" presName="hierChild4" presStyleCnt="0"/>
      <dgm:spPr/>
    </dgm:pt>
    <dgm:pt modelId="{7728984F-7C43-4E72-ADD2-B9C7C1F642EE}" type="pres">
      <dgm:prSet presAssocID="{9DD41168-CBB2-4826-A904-7A9F509C8640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77E6409-8950-4770-9530-1C502FB70603}" type="pres">
      <dgm:prSet presAssocID="{8A30B85E-C92F-41F2-9F62-25E8788C6CB0}" presName="hierRoot2" presStyleCnt="0"/>
      <dgm:spPr/>
    </dgm:pt>
    <dgm:pt modelId="{11E808D4-5E5B-4B5D-98BC-0D304058AEB4}" type="pres">
      <dgm:prSet presAssocID="{8A30B85E-C92F-41F2-9F62-25E8788C6CB0}" presName="composite2" presStyleCnt="0"/>
      <dgm:spPr/>
    </dgm:pt>
    <dgm:pt modelId="{402442A8-39DF-4543-835A-255B95BD29BC}" type="pres">
      <dgm:prSet presAssocID="{8A30B85E-C92F-41F2-9F62-25E8788C6CB0}" presName="background2" presStyleLbl="node2" presStyleIdx="1" presStyleCnt="4"/>
      <dgm:spPr/>
    </dgm:pt>
    <dgm:pt modelId="{99361059-1146-4F86-91BE-EDC7AE22D6C9}" type="pres">
      <dgm:prSet presAssocID="{8A30B85E-C92F-41F2-9F62-25E8788C6CB0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F63576-6EE1-400E-9CB5-474CE4802402}" type="pres">
      <dgm:prSet presAssocID="{8A30B85E-C92F-41F2-9F62-25E8788C6CB0}" presName="hierChild3" presStyleCnt="0"/>
      <dgm:spPr/>
    </dgm:pt>
    <dgm:pt modelId="{11197DF7-B8EB-49E1-B3C7-46C8E8EB5D9D}" type="pres">
      <dgm:prSet presAssocID="{DD428838-4C14-463A-9D4F-71BAAD6BF814}" presName="Name17" presStyleLbl="parChTrans1D3" presStyleIdx="1" presStyleCnt="4"/>
      <dgm:spPr/>
      <dgm:t>
        <a:bodyPr/>
        <a:lstStyle/>
        <a:p>
          <a:endParaRPr lang="ru-RU"/>
        </a:p>
      </dgm:t>
    </dgm:pt>
    <dgm:pt modelId="{A7040198-E84C-4ABC-A869-2BCC63B8315C}" type="pres">
      <dgm:prSet presAssocID="{21663462-596F-4A4C-9868-EDCF1BF28E07}" presName="hierRoot3" presStyleCnt="0"/>
      <dgm:spPr/>
    </dgm:pt>
    <dgm:pt modelId="{74E2A839-0F29-464F-A092-8010E70799AB}" type="pres">
      <dgm:prSet presAssocID="{21663462-596F-4A4C-9868-EDCF1BF28E07}" presName="composite3" presStyleCnt="0"/>
      <dgm:spPr/>
    </dgm:pt>
    <dgm:pt modelId="{C4368C1A-863E-4EBB-A890-A399EE43F747}" type="pres">
      <dgm:prSet presAssocID="{21663462-596F-4A4C-9868-EDCF1BF28E07}" presName="background3" presStyleLbl="node3" presStyleIdx="1" presStyleCnt="4"/>
      <dgm:spPr/>
    </dgm:pt>
    <dgm:pt modelId="{88559113-B27A-4DE8-B9A6-2C30976C941B}" type="pres">
      <dgm:prSet presAssocID="{21663462-596F-4A4C-9868-EDCF1BF28E07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3B3856-CF30-4A6A-B94D-00325A06D4AE}" type="pres">
      <dgm:prSet presAssocID="{21663462-596F-4A4C-9868-EDCF1BF28E07}" presName="hierChild4" presStyleCnt="0"/>
      <dgm:spPr/>
    </dgm:pt>
    <dgm:pt modelId="{60CBC8F4-4AA5-4AD5-A852-9CCFEBE637FC}" type="pres">
      <dgm:prSet presAssocID="{AC4165EF-9CA7-4AC3-8FD9-6DFF1B833E9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DA491E79-6EF8-4A8A-983C-B2B1525AC4E6}" type="pres">
      <dgm:prSet presAssocID="{A9EDE509-CD50-4CF5-875B-46EA0ADC2486}" presName="hierRoot2" presStyleCnt="0"/>
      <dgm:spPr/>
    </dgm:pt>
    <dgm:pt modelId="{35E41633-AA26-4530-AD31-759D55B9ADFB}" type="pres">
      <dgm:prSet presAssocID="{A9EDE509-CD50-4CF5-875B-46EA0ADC2486}" presName="composite2" presStyleCnt="0"/>
      <dgm:spPr/>
    </dgm:pt>
    <dgm:pt modelId="{E18246F1-311D-417A-8B31-2BD96E8C6099}" type="pres">
      <dgm:prSet presAssocID="{A9EDE509-CD50-4CF5-875B-46EA0ADC2486}" presName="background2" presStyleLbl="node2" presStyleIdx="2" presStyleCnt="4"/>
      <dgm:spPr/>
    </dgm:pt>
    <dgm:pt modelId="{5A7D7E95-F082-46BB-BCD3-98661A00056B}" type="pres">
      <dgm:prSet presAssocID="{A9EDE509-CD50-4CF5-875B-46EA0ADC2486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5FD01C-C93B-435D-B9A6-C41920237715}" type="pres">
      <dgm:prSet presAssocID="{A9EDE509-CD50-4CF5-875B-46EA0ADC2486}" presName="hierChild3" presStyleCnt="0"/>
      <dgm:spPr/>
    </dgm:pt>
    <dgm:pt modelId="{CDEE6473-D125-4C52-BCF3-257469C8B9DF}" type="pres">
      <dgm:prSet presAssocID="{A5108DE2-261E-48AD-B22B-7C3778A5E3F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D05ACC73-9B37-4C53-98C1-1FDF17476069}" type="pres">
      <dgm:prSet presAssocID="{7C1ECB78-8B58-4938-B58B-44E7C1768A08}" presName="hierRoot3" presStyleCnt="0"/>
      <dgm:spPr/>
    </dgm:pt>
    <dgm:pt modelId="{0E2137E2-E0B5-4457-B60A-A833664F45DC}" type="pres">
      <dgm:prSet presAssocID="{7C1ECB78-8B58-4938-B58B-44E7C1768A08}" presName="composite3" presStyleCnt="0"/>
      <dgm:spPr/>
    </dgm:pt>
    <dgm:pt modelId="{AD83352A-BFD5-44FD-9CE9-391E8ED7EBD8}" type="pres">
      <dgm:prSet presAssocID="{7C1ECB78-8B58-4938-B58B-44E7C1768A08}" presName="background3" presStyleLbl="node3" presStyleIdx="2" presStyleCnt="4"/>
      <dgm:spPr/>
    </dgm:pt>
    <dgm:pt modelId="{0D479846-0F61-4C86-A85E-7CAF724D4D3E}" type="pres">
      <dgm:prSet presAssocID="{7C1ECB78-8B58-4938-B58B-44E7C1768A08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41D2C8-AB2B-4D91-9837-90106AB2A9C8}" type="pres">
      <dgm:prSet presAssocID="{7C1ECB78-8B58-4938-B58B-44E7C1768A08}" presName="hierChild4" presStyleCnt="0"/>
      <dgm:spPr/>
    </dgm:pt>
    <dgm:pt modelId="{1540B6EC-FEF9-4604-B86E-0B8A1C9A5252}" type="pres">
      <dgm:prSet presAssocID="{B4F23265-6B59-40F9-BEA4-B90D53883FE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C5EEC6F-A17D-408C-93AB-327B906F6262}" type="pres">
      <dgm:prSet presAssocID="{47D11776-DBB9-48C7-A731-E492FA5D0850}" presName="hierRoot2" presStyleCnt="0"/>
      <dgm:spPr/>
    </dgm:pt>
    <dgm:pt modelId="{2CEC8167-8085-4F6C-88DA-CE0A8294121E}" type="pres">
      <dgm:prSet presAssocID="{47D11776-DBB9-48C7-A731-E492FA5D0850}" presName="composite2" presStyleCnt="0"/>
      <dgm:spPr/>
    </dgm:pt>
    <dgm:pt modelId="{1EAF4417-C5CC-4875-A939-DDDE8982FEBF}" type="pres">
      <dgm:prSet presAssocID="{47D11776-DBB9-48C7-A731-E492FA5D0850}" presName="background2" presStyleLbl="node2" presStyleIdx="3" presStyleCnt="4"/>
      <dgm:spPr/>
    </dgm:pt>
    <dgm:pt modelId="{BB685BB9-6535-40A9-8A9F-DED1FA939A17}" type="pres">
      <dgm:prSet presAssocID="{47D11776-DBB9-48C7-A731-E492FA5D085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5590D-2AEA-469D-A92A-0A2640488785}" type="pres">
      <dgm:prSet presAssocID="{47D11776-DBB9-48C7-A731-E492FA5D0850}" presName="hierChild3" presStyleCnt="0"/>
      <dgm:spPr/>
    </dgm:pt>
    <dgm:pt modelId="{27F962BE-851A-4957-AEF6-3360D232B1AF}" type="pres">
      <dgm:prSet presAssocID="{27AFA66A-489F-4E3E-B0A4-C51BC5C451F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9541C62-C164-4256-B297-3E3DA515EC88}" type="pres">
      <dgm:prSet presAssocID="{473D163B-1103-4EB4-8E68-5CEC600D871A}" presName="hierRoot3" presStyleCnt="0"/>
      <dgm:spPr/>
    </dgm:pt>
    <dgm:pt modelId="{F3E2D260-39AC-4462-A330-1B668BDD62F0}" type="pres">
      <dgm:prSet presAssocID="{473D163B-1103-4EB4-8E68-5CEC600D871A}" presName="composite3" presStyleCnt="0"/>
      <dgm:spPr/>
    </dgm:pt>
    <dgm:pt modelId="{DC5BD4EF-B693-4225-8C36-54FD5EBA7864}" type="pres">
      <dgm:prSet presAssocID="{473D163B-1103-4EB4-8E68-5CEC600D871A}" presName="background3" presStyleLbl="node3" presStyleIdx="3" presStyleCnt="4"/>
      <dgm:spPr/>
    </dgm:pt>
    <dgm:pt modelId="{0962A754-6F58-4283-B734-F74C842C732A}" type="pres">
      <dgm:prSet presAssocID="{473D163B-1103-4EB4-8E68-5CEC600D871A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E34EB6-6872-4305-8A93-AFF8C34CC01E}" type="pres">
      <dgm:prSet presAssocID="{473D163B-1103-4EB4-8E68-5CEC600D871A}" presName="hierChild4" presStyleCnt="0"/>
      <dgm:spPr/>
    </dgm:pt>
  </dgm:ptLst>
  <dgm:cxnLst>
    <dgm:cxn modelId="{86856134-8DAF-47E6-A58F-9B038CAE2EB1}" srcId="{47D11776-DBB9-48C7-A731-E492FA5D0850}" destId="{473D163B-1103-4EB4-8E68-5CEC600D871A}" srcOrd="0" destOrd="0" parTransId="{27AFA66A-489F-4E3E-B0A4-C51BC5C451F0}" sibTransId="{CCBF9208-BC0A-415B-AB54-AD673D987C9C}"/>
    <dgm:cxn modelId="{B295E6BD-18EE-42A0-82F0-1C37CCA3BC49}" type="presOf" srcId="{A5108DE2-261E-48AD-B22B-7C3778A5E3FA}" destId="{CDEE6473-D125-4C52-BCF3-257469C8B9DF}" srcOrd="0" destOrd="0" presId="urn:microsoft.com/office/officeart/2005/8/layout/hierarchy1"/>
    <dgm:cxn modelId="{AD779509-AA6F-4B27-8556-E69C4471915F}" type="presOf" srcId="{27AFA66A-489F-4E3E-B0A4-C51BC5C451F0}" destId="{27F962BE-851A-4957-AEF6-3360D232B1AF}" srcOrd="0" destOrd="0" presId="urn:microsoft.com/office/officeart/2005/8/layout/hierarchy1"/>
    <dgm:cxn modelId="{76CEB0BA-0BE3-4409-9906-172B4EB20B37}" type="presOf" srcId="{DD428838-4C14-463A-9D4F-71BAAD6BF814}" destId="{11197DF7-B8EB-49E1-B3C7-46C8E8EB5D9D}" srcOrd="0" destOrd="0" presId="urn:microsoft.com/office/officeart/2005/8/layout/hierarchy1"/>
    <dgm:cxn modelId="{8731B89B-CE1A-4871-A093-3011373C5DE9}" type="presOf" srcId="{AC851E79-9B2D-4CE4-AB6E-B94DCAF95C95}" destId="{7E36A6BC-F8F1-4EC7-AA17-182CE6640B1D}" srcOrd="0" destOrd="0" presId="urn:microsoft.com/office/officeart/2005/8/layout/hierarchy1"/>
    <dgm:cxn modelId="{B38F2F0D-7371-4972-8FC4-EF737487064A}" srcId="{A9EDE509-CD50-4CF5-875B-46EA0ADC2486}" destId="{7C1ECB78-8B58-4938-B58B-44E7C1768A08}" srcOrd="0" destOrd="0" parTransId="{A5108DE2-261E-48AD-B22B-7C3778A5E3FA}" sibTransId="{8FECBA42-BAD4-465B-8682-BBE8C6E616A1}"/>
    <dgm:cxn modelId="{74F7D459-AB16-4BFA-AB5C-E5763DF48138}" srcId="{7B5039A9-7FC0-41BE-9FB7-A76AD5005D32}" destId="{8A30B85E-C92F-41F2-9F62-25E8788C6CB0}" srcOrd="1" destOrd="0" parTransId="{9DD41168-CBB2-4826-A904-7A9F509C8640}" sibTransId="{719C67BC-7CE1-4BC2-8058-199426363BE0}"/>
    <dgm:cxn modelId="{931333B0-7FCA-4BA9-8D99-6F9AD290A81C}" type="presOf" srcId="{2B04D734-2FA3-452E-8734-8E4D595F50C7}" destId="{5A451A25-B33C-4A42-AFEC-6F4A5C593F32}" srcOrd="0" destOrd="0" presId="urn:microsoft.com/office/officeart/2005/8/layout/hierarchy1"/>
    <dgm:cxn modelId="{AB9E9ACA-7C4F-486A-9E85-9779FDCC5661}" type="presOf" srcId="{7C1ECB78-8B58-4938-B58B-44E7C1768A08}" destId="{0D479846-0F61-4C86-A85E-7CAF724D4D3E}" srcOrd="0" destOrd="0" presId="urn:microsoft.com/office/officeart/2005/8/layout/hierarchy1"/>
    <dgm:cxn modelId="{F5B330B0-16EB-4338-AAD1-91F027D13D7D}" srcId="{2B04D734-2FA3-452E-8734-8E4D595F50C7}" destId="{4A3ABBA7-8115-4354-B6D9-CEC3CC0A2F18}" srcOrd="0" destOrd="0" parTransId="{AC851E79-9B2D-4CE4-AB6E-B94DCAF95C95}" sibTransId="{A5CCD275-D013-42D3-9A5C-AE9AF18558CD}"/>
    <dgm:cxn modelId="{5A0C8DC9-B6C7-4D75-8E33-AB887D1034EE}" type="presOf" srcId="{47D11776-DBB9-48C7-A731-E492FA5D0850}" destId="{BB685BB9-6535-40A9-8A9F-DED1FA939A17}" srcOrd="0" destOrd="0" presId="urn:microsoft.com/office/officeart/2005/8/layout/hierarchy1"/>
    <dgm:cxn modelId="{B0D21631-2F4A-4A82-8780-57FA44745F6C}" srcId="{7B5039A9-7FC0-41BE-9FB7-A76AD5005D32}" destId="{2B04D734-2FA3-452E-8734-8E4D595F50C7}" srcOrd="0" destOrd="0" parTransId="{9F42C398-1742-4EEF-945D-1D39C7B07B6C}" sibTransId="{432E5DB7-133B-4655-B0F8-1845176CD945}"/>
    <dgm:cxn modelId="{1BC02637-5341-42C4-AB4F-49630B32CCDB}" type="presOf" srcId="{473D163B-1103-4EB4-8E68-5CEC600D871A}" destId="{0962A754-6F58-4283-B734-F74C842C732A}" srcOrd="0" destOrd="0" presId="urn:microsoft.com/office/officeart/2005/8/layout/hierarchy1"/>
    <dgm:cxn modelId="{C20D3CEB-9604-42CC-9114-B6A7E9816B39}" type="presOf" srcId="{9F42C398-1742-4EEF-945D-1D39C7B07B6C}" destId="{B3B2144A-B473-4893-9AB4-A2F4FFDB9ABC}" srcOrd="0" destOrd="0" presId="urn:microsoft.com/office/officeart/2005/8/layout/hierarchy1"/>
    <dgm:cxn modelId="{46180464-C3E3-491E-A943-6A3CDE915EF8}" type="presOf" srcId="{7B5039A9-7FC0-41BE-9FB7-A76AD5005D32}" destId="{563C823E-7C25-4FA7-BFC2-82DDCAE76EB5}" srcOrd="0" destOrd="0" presId="urn:microsoft.com/office/officeart/2005/8/layout/hierarchy1"/>
    <dgm:cxn modelId="{85C2B8B9-2E75-4293-AD72-BD27BC7287C5}" srcId="{8A30B85E-C92F-41F2-9F62-25E8788C6CB0}" destId="{21663462-596F-4A4C-9868-EDCF1BF28E07}" srcOrd="0" destOrd="0" parTransId="{DD428838-4C14-463A-9D4F-71BAAD6BF814}" sibTransId="{46968D3F-6A12-48CA-A015-CA3B5149BBAD}"/>
    <dgm:cxn modelId="{D2F79C2C-DD3B-44E7-BBC9-E6C03E59F4F0}" srcId="{7B5039A9-7FC0-41BE-9FB7-A76AD5005D32}" destId="{47D11776-DBB9-48C7-A731-E492FA5D0850}" srcOrd="3" destOrd="0" parTransId="{B4F23265-6B59-40F9-BEA4-B90D53883FED}" sibTransId="{7FDB4F0D-4017-4909-A9AF-0206B2FC7CAC}"/>
    <dgm:cxn modelId="{13124732-3336-4F1E-B82D-488DC80AD8CA}" type="presOf" srcId="{B4F23265-6B59-40F9-BEA4-B90D53883FED}" destId="{1540B6EC-FEF9-4604-B86E-0B8A1C9A5252}" srcOrd="0" destOrd="0" presId="urn:microsoft.com/office/officeart/2005/8/layout/hierarchy1"/>
    <dgm:cxn modelId="{9DE8891D-4883-4F39-BE63-076F1AF0CA10}" type="presOf" srcId="{3CEE3662-53B0-4CA0-9633-B3309A863828}" destId="{2C3FE906-6D89-42D0-BA45-1656C6EC782E}" srcOrd="0" destOrd="0" presId="urn:microsoft.com/office/officeart/2005/8/layout/hierarchy1"/>
    <dgm:cxn modelId="{1C6819C1-F0B0-4332-AB45-BC3C41C53799}" type="presOf" srcId="{21663462-596F-4A4C-9868-EDCF1BF28E07}" destId="{88559113-B27A-4DE8-B9A6-2C30976C941B}" srcOrd="0" destOrd="0" presId="urn:microsoft.com/office/officeart/2005/8/layout/hierarchy1"/>
    <dgm:cxn modelId="{82430924-2645-458A-8437-DAAF3ED6BA56}" type="presOf" srcId="{4A3ABBA7-8115-4354-B6D9-CEC3CC0A2F18}" destId="{D1316BFA-89FD-41FF-8E13-30E2B4240E9C}" srcOrd="0" destOrd="0" presId="urn:microsoft.com/office/officeart/2005/8/layout/hierarchy1"/>
    <dgm:cxn modelId="{15D50411-90DF-4FA9-81BB-5EC356EE3D6F}" type="presOf" srcId="{9DD41168-CBB2-4826-A904-7A9F509C8640}" destId="{7728984F-7C43-4E72-ADD2-B9C7C1F642EE}" srcOrd="0" destOrd="0" presId="urn:microsoft.com/office/officeart/2005/8/layout/hierarchy1"/>
    <dgm:cxn modelId="{A653AB8E-80E1-4BC1-9F5E-4CF27F688941}" type="presOf" srcId="{8A30B85E-C92F-41F2-9F62-25E8788C6CB0}" destId="{99361059-1146-4F86-91BE-EDC7AE22D6C9}" srcOrd="0" destOrd="0" presId="urn:microsoft.com/office/officeart/2005/8/layout/hierarchy1"/>
    <dgm:cxn modelId="{3F9F1DC1-4A8C-4BFD-A936-11E2FCA5B096}" srcId="{3CEE3662-53B0-4CA0-9633-B3309A863828}" destId="{7B5039A9-7FC0-41BE-9FB7-A76AD5005D32}" srcOrd="0" destOrd="0" parTransId="{691DAB75-B502-42E1-93CA-4B95501AFDC9}" sibTransId="{2F6F2501-6B35-4888-A873-1947F8AAF5CF}"/>
    <dgm:cxn modelId="{2A22BAFB-4A04-4330-9F84-F999EB53D124}" srcId="{7B5039A9-7FC0-41BE-9FB7-A76AD5005D32}" destId="{A9EDE509-CD50-4CF5-875B-46EA0ADC2486}" srcOrd="2" destOrd="0" parTransId="{AC4165EF-9CA7-4AC3-8FD9-6DFF1B833E93}" sibTransId="{EFB85E63-0078-463E-BF74-8BD8B600EF0B}"/>
    <dgm:cxn modelId="{78D69922-231E-41C0-857F-13ECC1D3F679}" type="presOf" srcId="{AC4165EF-9CA7-4AC3-8FD9-6DFF1B833E93}" destId="{60CBC8F4-4AA5-4AD5-A852-9CCFEBE637FC}" srcOrd="0" destOrd="0" presId="urn:microsoft.com/office/officeart/2005/8/layout/hierarchy1"/>
    <dgm:cxn modelId="{5517AC28-1303-4F3E-8A12-AC659160BC5D}" type="presOf" srcId="{A9EDE509-CD50-4CF5-875B-46EA0ADC2486}" destId="{5A7D7E95-F082-46BB-BCD3-98661A00056B}" srcOrd="0" destOrd="0" presId="urn:microsoft.com/office/officeart/2005/8/layout/hierarchy1"/>
    <dgm:cxn modelId="{C7E48DC5-9D4A-4ED3-A69E-92CED3586F26}" type="presParOf" srcId="{2C3FE906-6D89-42D0-BA45-1656C6EC782E}" destId="{DD7A6B07-B989-43C7-ABE6-4AC0847E875C}" srcOrd="0" destOrd="0" presId="urn:microsoft.com/office/officeart/2005/8/layout/hierarchy1"/>
    <dgm:cxn modelId="{D093B1A2-AFA4-4479-8D50-99C02F73B383}" type="presParOf" srcId="{DD7A6B07-B989-43C7-ABE6-4AC0847E875C}" destId="{0B17599E-0407-4184-BC4A-5A38BE6122DE}" srcOrd="0" destOrd="0" presId="urn:microsoft.com/office/officeart/2005/8/layout/hierarchy1"/>
    <dgm:cxn modelId="{4C9C2198-3192-43E0-918C-561BA62DE40D}" type="presParOf" srcId="{0B17599E-0407-4184-BC4A-5A38BE6122DE}" destId="{42714EAB-76F2-4DA3-9F0B-F7B594B17387}" srcOrd="0" destOrd="0" presId="urn:microsoft.com/office/officeart/2005/8/layout/hierarchy1"/>
    <dgm:cxn modelId="{63141544-6C19-44BE-8A5B-B74B9254FE4A}" type="presParOf" srcId="{0B17599E-0407-4184-BC4A-5A38BE6122DE}" destId="{563C823E-7C25-4FA7-BFC2-82DDCAE76EB5}" srcOrd="1" destOrd="0" presId="urn:microsoft.com/office/officeart/2005/8/layout/hierarchy1"/>
    <dgm:cxn modelId="{E3E6EF1A-BD7B-4AC4-A822-54A2EB301936}" type="presParOf" srcId="{DD7A6B07-B989-43C7-ABE6-4AC0847E875C}" destId="{4FEDFA9A-9071-47B5-8492-B55E8CD2A3D4}" srcOrd="1" destOrd="0" presId="urn:microsoft.com/office/officeart/2005/8/layout/hierarchy1"/>
    <dgm:cxn modelId="{6173E9AE-FCE8-418E-B4B4-39F6123B47AF}" type="presParOf" srcId="{4FEDFA9A-9071-47B5-8492-B55E8CD2A3D4}" destId="{B3B2144A-B473-4893-9AB4-A2F4FFDB9ABC}" srcOrd="0" destOrd="0" presId="urn:microsoft.com/office/officeart/2005/8/layout/hierarchy1"/>
    <dgm:cxn modelId="{052B89EE-A97B-4E8F-A561-E6B1005F20AE}" type="presParOf" srcId="{4FEDFA9A-9071-47B5-8492-B55E8CD2A3D4}" destId="{A7E2AC12-4885-4E98-861B-56FBC2BBDC3F}" srcOrd="1" destOrd="0" presId="urn:microsoft.com/office/officeart/2005/8/layout/hierarchy1"/>
    <dgm:cxn modelId="{7949F516-7FAD-4BEC-901D-D440138D4EA4}" type="presParOf" srcId="{A7E2AC12-4885-4E98-861B-56FBC2BBDC3F}" destId="{D85002E9-A670-42CE-BF63-3464049CCE2D}" srcOrd="0" destOrd="0" presId="urn:microsoft.com/office/officeart/2005/8/layout/hierarchy1"/>
    <dgm:cxn modelId="{EFD86E82-9D47-48CA-9308-5F46FE611F2A}" type="presParOf" srcId="{D85002E9-A670-42CE-BF63-3464049CCE2D}" destId="{0C5314C7-DB59-4F0D-8815-1EF1AA3932D4}" srcOrd="0" destOrd="0" presId="urn:microsoft.com/office/officeart/2005/8/layout/hierarchy1"/>
    <dgm:cxn modelId="{AF5DCFED-9664-4D60-833F-D634252A58E9}" type="presParOf" srcId="{D85002E9-A670-42CE-BF63-3464049CCE2D}" destId="{5A451A25-B33C-4A42-AFEC-6F4A5C593F32}" srcOrd="1" destOrd="0" presId="urn:microsoft.com/office/officeart/2005/8/layout/hierarchy1"/>
    <dgm:cxn modelId="{A661681D-C250-48D2-A53F-34F6AB96D0A3}" type="presParOf" srcId="{A7E2AC12-4885-4E98-861B-56FBC2BBDC3F}" destId="{049F8024-0D6C-4573-8B12-E15E2D6EEC8E}" srcOrd="1" destOrd="0" presId="urn:microsoft.com/office/officeart/2005/8/layout/hierarchy1"/>
    <dgm:cxn modelId="{29445959-05D7-4784-84BA-9A062E12443A}" type="presParOf" srcId="{049F8024-0D6C-4573-8B12-E15E2D6EEC8E}" destId="{7E36A6BC-F8F1-4EC7-AA17-182CE6640B1D}" srcOrd="0" destOrd="0" presId="urn:microsoft.com/office/officeart/2005/8/layout/hierarchy1"/>
    <dgm:cxn modelId="{A97899CB-895B-49E5-9B3D-A1A5161D00C8}" type="presParOf" srcId="{049F8024-0D6C-4573-8B12-E15E2D6EEC8E}" destId="{5981426B-613F-4B7C-9ECE-A021BB5E166B}" srcOrd="1" destOrd="0" presId="urn:microsoft.com/office/officeart/2005/8/layout/hierarchy1"/>
    <dgm:cxn modelId="{6AF6A0DE-EF72-4D41-AA6C-D64C1D1CE4B3}" type="presParOf" srcId="{5981426B-613F-4B7C-9ECE-A021BB5E166B}" destId="{92D4E21B-3AAF-40A7-9360-E7F67130F1B5}" srcOrd="0" destOrd="0" presId="urn:microsoft.com/office/officeart/2005/8/layout/hierarchy1"/>
    <dgm:cxn modelId="{2226D2D6-7B69-4645-B319-6C360A33EC6A}" type="presParOf" srcId="{92D4E21B-3AAF-40A7-9360-E7F67130F1B5}" destId="{AB751713-DD85-4836-A67C-86911FE34722}" srcOrd="0" destOrd="0" presId="urn:microsoft.com/office/officeart/2005/8/layout/hierarchy1"/>
    <dgm:cxn modelId="{5FDC298B-7E66-4CED-90B2-A7E68D0FB2A3}" type="presParOf" srcId="{92D4E21B-3AAF-40A7-9360-E7F67130F1B5}" destId="{D1316BFA-89FD-41FF-8E13-30E2B4240E9C}" srcOrd="1" destOrd="0" presId="urn:microsoft.com/office/officeart/2005/8/layout/hierarchy1"/>
    <dgm:cxn modelId="{097F78A9-FEF4-4ED8-B794-17E10FF33B40}" type="presParOf" srcId="{5981426B-613F-4B7C-9ECE-A021BB5E166B}" destId="{290363C2-1FD7-4D92-AFD8-3AD807122A3D}" srcOrd="1" destOrd="0" presId="urn:microsoft.com/office/officeart/2005/8/layout/hierarchy1"/>
    <dgm:cxn modelId="{84F0B2E0-8FDD-48F2-96EB-4A80D128C675}" type="presParOf" srcId="{4FEDFA9A-9071-47B5-8492-B55E8CD2A3D4}" destId="{7728984F-7C43-4E72-ADD2-B9C7C1F642EE}" srcOrd="2" destOrd="0" presId="urn:microsoft.com/office/officeart/2005/8/layout/hierarchy1"/>
    <dgm:cxn modelId="{1CCEA074-6394-4394-B751-A5F9F53B6D2C}" type="presParOf" srcId="{4FEDFA9A-9071-47B5-8492-B55E8CD2A3D4}" destId="{C77E6409-8950-4770-9530-1C502FB70603}" srcOrd="3" destOrd="0" presId="urn:microsoft.com/office/officeart/2005/8/layout/hierarchy1"/>
    <dgm:cxn modelId="{FF4BB269-D331-42C9-B9CB-7FA5BA34F18B}" type="presParOf" srcId="{C77E6409-8950-4770-9530-1C502FB70603}" destId="{11E808D4-5E5B-4B5D-98BC-0D304058AEB4}" srcOrd="0" destOrd="0" presId="urn:microsoft.com/office/officeart/2005/8/layout/hierarchy1"/>
    <dgm:cxn modelId="{421EA302-01C5-4168-B2AA-74CA80C6362A}" type="presParOf" srcId="{11E808D4-5E5B-4B5D-98BC-0D304058AEB4}" destId="{402442A8-39DF-4543-835A-255B95BD29BC}" srcOrd="0" destOrd="0" presId="urn:microsoft.com/office/officeart/2005/8/layout/hierarchy1"/>
    <dgm:cxn modelId="{52693267-E13A-4E6E-8790-EDC4F4E17691}" type="presParOf" srcId="{11E808D4-5E5B-4B5D-98BC-0D304058AEB4}" destId="{99361059-1146-4F86-91BE-EDC7AE22D6C9}" srcOrd="1" destOrd="0" presId="urn:microsoft.com/office/officeart/2005/8/layout/hierarchy1"/>
    <dgm:cxn modelId="{4F8D6D65-CB8A-42F7-99DE-8AC540973DA0}" type="presParOf" srcId="{C77E6409-8950-4770-9530-1C502FB70603}" destId="{0BF63576-6EE1-400E-9CB5-474CE4802402}" srcOrd="1" destOrd="0" presId="urn:microsoft.com/office/officeart/2005/8/layout/hierarchy1"/>
    <dgm:cxn modelId="{4FFEED90-D24F-4245-B324-0E45B9551601}" type="presParOf" srcId="{0BF63576-6EE1-400E-9CB5-474CE4802402}" destId="{11197DF7-B8EB-49E1-B3C7-46C8E8EB5D9D}" srcOrd="0" destOrd="0" presId="urn:microsoft.com/office/officeart/2005/8/layout/hierarchy1"/>
    <dgm:cxn modelId="{F773B044-859E-48E9-9FDC-117BED987AE8}" type="presParOf" srcId="{0BF63576-6EE1-400E-9CB5-474CE4802402}" destId="{A7040198-E84C-4ABC-A869-2BCC63B8315C}" srcOrd="1" destOrd="0" presId="urn:microsoft.com/office/officeart/2005/8/layout/hierarchy1"/>
    <dgm:cxn modelId="{B658709C-0510-4CB1-A40C-2B38D4DD92E6}" type="presParOf" srcId="{A7040198-E84C-4ABC-A869-2BCC63B8315C}" destId="{74E2A839-0F29-464F-A092-8010E70799AB}" srcOrd="0" destOrd="0" presId="urn:microsoft.com/office/officeart/2005/8/layout/hierarchy1"/>
    <dgm:cxn modelId="{A65D2165-E888-4D56-8267-025DC928C4F0}" type="presParOf" srcId="{74E2A839-0F29-464F-A092-8010E70799AB}" destId="{C4368C1A-863E-4EBB-A890-A399EE43F747}" srcOrd="0" destOrd="0" presId="urn:microsoft.com/office/officeart/2005/8/layout/hierarchy1"/>
    <dgm:cxn modelId="{02568692-B193-4BF2-A4E4-10E623398887}" type="presParOf" srcId="{74E2A839-0F29-464F-A092-8010E70799AB}" destId="{88559113-B27A-4DE8-B9A6-2C30976C941B}" srcOrd="1" destOrd="0" presId="urn:microsoft.com/office/officeart/2005/8/layout/hierarchy1"/>
    <dgm:cxn modelId="{0AF70273-9C06-40E0-8094-E240A8D98DD8}" type="presParOf" srcId="{A7040198-E84C-4ABC-A869-2BCC63B8315C}" destId="{433B3856-CF30-4A6A-B94D-00325A06D4AE}" srcOrd="1" destOrd="0" presId="urn:microsoft.com/office/officeart/2005/8/layout/hierarchy1"/>
    <dgm:cxn modelId="{BFD29C5F-A976-4320-950A-01CEA5D950E4}" type="presParOf" srcId="{4FEDFA9A-9071-47B5-8492-B55E8CD2A3D4}" destId="{60CBC8F4-4AA5-4AD5-A852-9CCFEBE637FC}" srcOrd="4" destOrd="0" presId="urn:microsoft.com/office/officeart/2005/8/layout/hierarchy1"/>
    <dgm:cxn modelId="{F8B7630A-F941-4324-843C-C87B2DE06DC7}" type="presParOf" srcId="{4FEDFA9A-9071-47B5-8492-B55E8CD2A3D4}" destId="{DA491E79-6EF8-4A8A-983C-B2B1525AC4E6}" srcOrd="5" destOrd="0" presId="urn:microsoft.com/office/officeart/2005/8/layout/hierarchy1"/>
    <dgm:cxn modelId="{DF78AED5-F2B3-4E9A-9137-617B310B0195}" type="presParOf" srcId="{DA491E79-6EF8-4A8A-983C-B2B1525AC4E6}" destId="{35E41633-AA26-4530-AD31-759D55B9ADFB}" srcOrd="0" destOrd="0" presId="urn:microsoft.com/office/officeart/2005/8/layout/hierarchy1"/>
    <dgm:cxn modelId="{F2F5F61E-EE77-4AFC-B79F-CAC9165636B2}" type="presParOf" srcId="{35E41633-AA26-4530-AD31-759D55B9ADFB}" destId="{E18246F1-311D-417A-8B31-2BD96E8C6099}" srcOrd="0" destOrd="0" presId="urn:microsoft.com/office/officeart/2005/8/layout/hierarchy1"/>
    <dgm:cxn modelId="{67B2585E-D362-4DB1-B634-8FD3A90FE969}" type="presParOf" srcId="{35E41633-AA26-4530-AD31-759D55B9ADFB}" destId="{5A7D7E95-F082-46BB-BCD3-98661A00056B}" srcOrd="1" destOrd="0" presId="urn:microsoft.com/office/officeart/2005/8/layout/hierarchy1"/>
    <dgm:cxn modelId="{20CEEA08-95D2-4EC3-BDB3-585C01F64A3F}" type="presParOf" srcId="{DA491E79-6EF8-4A8A-983C-B2B1525AC4E6}" destId="{AE5FD01C-C93B-435D-B9A6-C41920237715}" srcOrd="1" destOrd="0" presId="urn:microsoft.com/office/officeart/2005/8/layout/hierarchy1"/>
    <dgm:cxn modelId="{170622A6-E910-4F88-B91B-5D9D65228F3E}" type="presParOf" srcId="{AE5FD01C-C93B-435D-B9A6-C41920237715}" destId="{CDEE6473-D125-4C52-BCF3-257469C8B9DF}" srcOrd="0" destOrd="0" presId="urn:microsoft.com/office/officeart/2005/8/layout/hierarchy1"/>
    <dgm:cxn modelId="{F40B9DFE-EB5A-4BFD-857A-188604CD75A5}" type="presParOf" srcId="{AE5FD01C-C93B-435D-B9A6-C41920237715}" destId="{D05ACC73-9B37-4C53-98C1-1FDF17476069}" srcOrd="1" destOrd="0" presId="urn:microsoft.com/office/officeart/2005/8/layout/hierarchy1"/>
    <dgm:cxn modelId="{88D978B3-0929-421D-8CB5-EBCB7CC0B336}" type="presParOf" srcId="{D05ACC73-9B37-4C53-98C1-1FDF17476069}" destId="{0E2137E2-E0B5-4457-B60A-A833664F45DC}" srcOrd="0" destOrd="0" presId="urn:microsoft.com/office/officeart/2005/8/layout/hierarchy1"/>
    <dgm:cxn modelId="{2AD39CF8-305D-426F-99B1-7C727126E29A}" type="presParOf" srcId="{0E2137E2-E0B5-4457-B60A-A833664F45DC}" destId="{AD83352A-BFD5-44FD-9CE9-391E8ED7EBD8}" srcOrd="0" destOrd="0" presId="urn:microsoft.com/office/officeart/2005/8/layout/hierarchy1"/>
    <dgm:cxn modelId="{8FA90062-B874-484F-B0D3-355E1A37894F}" type="presParOf" srcId="{0E2137E2-E0B5-4457-B60A-A833664F45DC}" destId="{0D479846-0F61-4C86-A85E-7CAF724D4D3E}" srcOrd="1" destOrd="0" presId="urn:microsoft.com/office/officeart/2005/8/layout/hierarchy1"/>
    <dgm:cxn modelId="{4CBE8443-10F1-47A6-A692-BA745F61C55E}" type="presParOf" srcId="{D05ACC73-9B37-4C53-98C1-1FDF17476069}" destId="{B941D2C8-AB2B-4D91-9837-90106AB2A9C8}" srcOrd="1" destOrd="0" presId="urn:microsoft.com/office/officeart/2005/8/layout/hierarchy1"/>
    <dgm:cxn modelId="{4A4D76A8-773F-4E41-BD46-2DA29981AB29}" type="presParOf" srcId="{4FEDFA9A-9071-47B5-8492-B55E8CD2A3D4}" destId="{1540B6EC-FEF9-4604-B86E-0B8A1C9A5252}" srcOrd="6" destOrd="0" presId="urn:microsoft.com/office/officeart/2005/8/layout/hierarchy1"/>
    <dgm:cxn modelId="{A4F1546D-3E9E-44D5-89B0-2EB247E9BE4A}" type="presParOf" srcId="{4FEDFA9A-9071-47B5-8492-B55E8CD2A3D4}" destId="{1C5EEC6F-A17D-408C-93AB-327B906F6262}" srcOrd="7" destOrd="0" presId="urn:microsoft.com/office/officeart/2005/8/layout/hierarchy1"/>
    <dgm:cxn modelId="{A991E8D2-CCA1-4AD2-A878-A1B6C10BDDD1}" type="presParOf" srcId="{1C5EEC6F-A17D-408C-93AB-327B906F6262}" destId="{2CEC8167-8085-4F6C-88DA-CE0A8294121E}" srcOrd="0" destOrd="0" presId="urn:microsoft.com/office/officeart/2005/8/layout/hierarchy1"/>
    <dgm:cxn modelId="{5174C939-ADD0-4E5F-9E85-2116D7E813D8}" type="presParOf" srcId="{2CEC8167-8085-4F6C-88DA-CE0A8294121E}" destId="{1EAF4417-C5CC-4875-A939-DDDE8982FEBF}" srcOrd="0" destOrd="0" presId="urn:microsoft.com/office/officeart/2005/8/layout/hierarchy1"/>
    <dgm:cxn modelId="{1DC3E4F6-5DB6-4858-AE71-C59D1DB493BF}" type="presParOf" srcId="{2CEC8167-8085-4F6C-88DA-CE0A8294121E}" destId="{BB685BB9-6535-40A9-8A9F-DED1FA939A17}" srcOrd="1" destOrd="0" presId="urn:microsoft.com/office/officeart/2005/8/layout/hierarchy1"/>
    <dgm:cxn modelId="{6322A62F-7900-4534-976C-80CA30681979}" type="presParOf" srcId="{1C5EEC6F-A17D-408C-93AB-327B906F6262}" destId="{B325590D-2AEA-469D-A92A-0A2640488785}" srcOrd="1" destOrd="0" presId="urn:microsoft.com/office/officeart/2005/8/layout/hierarchy1"/>
    <dgm:cxn modelId="{25D42FDA-6A78-4FCC-9308-98CCB7D727E2}" type="presParOf" srcId="{B325590D-2AEA-469D-A92A-0A2640488785}" destId="{27F962BE-851A-4957-AEF6-3360D232B1AF}" srcOrd="0" destOrd="0" presId="urn:microsoft.com/office/officeart/2005/8/layout/hierarchy1"/>
    <dgm:cxn modelId="{977BB614-DACD-479C-BFA0-578FE9B2B36A}" type="presParOf" srcId="{B325590D-2AEA-469D-A92A-0A2640488785}" destId="{F9541C62-C164-4256-B297-3E3DA515EC88}" srcOrd="1" destOrd="0" presId="urn:microsoft.com/office/officeart/2005/8/layout/hierarchy1"/>
    <dgm:cxn modelId="{C409836F-1B59-4A48-BAA4-2B8BAB35A341}" type="presParOf" srcId="{F9541C62-C164-4256-B297-3E3DA515EC88}" destId="{F3E2D260-39AC-4462-A330-1B668BDD62F0}" srcOrd="0" destOrd="0" presId="urn:microsoft.com/office/officeart/2005/8/layout/hierarchy1"/>
    <dgm:cxn modelId="{6D5F6738-A2B2-4FDC-B606-22C271814639}" type="presParOf" srcId="{F3E2D260-39AC-4462-A330-1B668BDD62F0}" destId="{DC5BD4EF-B693-4225-8C36-54FD5EBA7864}" srcOrd="0" destOrd="0" presId="urn:microsoft.com/office/officeart/2005/8/layout/hierarchy1"/>
    <dgm:cxn modelId="{9DC624C3-4038-4C17-8E55-B04B41F92ECE}" type="presParOf" srcId="{F3E2D260-39AC-4462-A330-1B668BDD62F0}" destId="{0962A754-6F58-4283-B734-F74C842C732A}" srcOrd="1" destOrd="0" presId="urn:microsoft.com/office/officeart/2005/8/layout/hierarchy1"/>
    <dgm:cxn modelId="{9211EB15-36CA-40F2-9113-1BD28F21C9B9}" type="presParOf" srcId="{F9541C62-C164-4256-B297-3E3DA515EC88}" destId="{12E34EB6-6872-4305-8A93-AFF8C34CC01E}" srcOrd="1" destOrd="0" presId="urn:microsoft.com/office/officeart/2005/8/layout/hierarchy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F17E8-94ED-475A-95CE-EB24A6995BA2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E2638B9-D548-4E27-9526-8A7E00FE88C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9B5FA1"/>
        </a:solidFill>
      </dgm:spPr>
      <dgm:t>
        <a:bodyPr/>
        <a:lstStyle/>
        <a:p>
          <a:r>
            <a:rPr lang="uk-UA" sz="2000" dirty="0"/>
            <a:t> </a:t>
          </a:r>
          <a:r>
            <a:rPr lang="uk-UA" sz="2000" b="1" dirty="0">
              <a:solidFill>
                <a:schemeClr val="tx1"/>
              </a:solidFill>
            </a:rPr>
            <a:t>В</a:t>
          </a:r>
          <a:r>
            <a:rPr lang="uk-UA" sz="2000" b="1" i="0" dirty="0">
              <a:solidFill>
                <a:schemeClr val="tx1"/>
              </a:solidFill>
            </a:rPr>
            <a:t>икористання</a:t>
          </a:r>
        </a:p>
        <a:p>
          <a:r>
            <a:rPr lang="uk-UA" sz="2800" b="1" i="0" dirty="0">
              <a:solidFill>
                <a:schemeClr val="tx1"/>
              </a:solidFill>
            </a:rPr>
            <a:t>вугілля</a:t>
          </a:r>
        </a:p>
        <a:p>
          <a:endParaRPr lang="ru-RU" sz="1300" dirty="0"/>
        </a:p>
      </dgm:t>
    </dgm:pt>
    <dgm:pt modelId="{A43D65B7-D042-4282-877C-1B22ABC9AAA4}" type="parTrans" cxnId="{09F85210-B539-4736-B311-9637714B2665}">
      <dgm:prSet/>
      <dgm:spPr/>
      <dgm:t>
        <a:bodyPr/>
        <a:lstStyle/>
        <a:p>
          <a:endParaRPr lang="ru-RU"/>
        </a:p>
      </dgm:t>
    </dgm:pt>
    <dgm:pt modelId="{50313F2D-E9FA-4671-A4C3-859952F72E5C}" type="sibTrans" cxnId="{09F85210-B539-4736-B311-9637714B2665}">
      <dgm:prSet/>
      <dgm:spPr/>
      <dgm:t>
        <a:bodyPr/>
        <a:lstStyle/>
        <a:p>
          <a:endParaRPr lang="ru-RU"/>
        </a:p>
      </dgm:t>
    </dgm:pt>
    <dgm:pt modelId="{50F9C69A-BF36-47EE-83A6-F524A2C8B990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7E4D83"/>
          </a:solidFill>
        </a:ln>
      </dgm:spPr>
      <dgm:t>
        <a:bodyPr/>
        <a:lstStyle/>
        <a:p>
          <a:r>
            <a:rPr lang="uk-UA" sz="2400" b="1" dirty="0"/>
            <a:t>Металургійна</a:t>
          </a:r>
          <a:r>
            <a:rPr lang="uk-UA" sz="1300" dirty="0"/>
            <a:t> </a:t>
          </a:r>
          <a:r>
            <a:rPr lang="uk-UA" sz="1800" dirty="0"/>
            <a:t>промисловість</a:t>
          </a:r>
          <a:endParaRPr lang="ru-RU" sz="1800" dirty="0"/>
        </a:p>
      </dgm:t>
    </dgm:pt>
    <dgm:pt modelId="{1932CFC3-5971-4A9B-8AC1-CDCC4B56F0D4}" type="parTrans" cxnId="{36344258-F22A-48C5-A7F4-973992A29C96}">
      <dgm:prSet/>
      <dgm:spPr/>
      <dgm:t>
        <a:bodyPr/>
        <a:lstStyle/>
        <a:p>
          <a:endParaRPr lang="ru-RU"/>
        </a:p>
      </dgm:t>
    </dgm:pt>
    <dgm:pt modelId="{6DDEB672-7469-480F-ABB0-97A5990A1A54}" type="sibTrans" cxnId="{36344258-F22A-48C5-A7F4-973992A29C96}">
      <dgm:prSet/>
      <dgm:spPr/>
      <dgm:t>
        <a:bodyPr/>
        <a:lstStyle/>
        <a:p>
          <a:endParaRPr lang="ru-RU"/>
        </a:p>
      </dgm:t>
    </dgm:pt>
    <dgm:pt modelId="{B714D782-FED8-415A-B4E8-A2F74182373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7E4D83"/>
          </a:solidFill>
        </a:ln>
      </dgm:spPr>
      <dgm:t>
        <a:bodyPr/>
        <a:lstStyle/>
        <a:p>
          <a:r>
            <a:rPr lang="uk-UA" sz="2400" b="1" dirty="0"/>
            <a:t>Хімічна</a:t>
          </a:r>
          <a:r>
            <a:rPr lang="uk-UA" sz="1300" dirty="0"/>
            <a:t> </a:t>
          </a:r>
          <a:r>
            <a:rPr lang="uk-UA" sz="1800" dirty="0"/>
            <a:t>промисловість</a:t>
          </a:r>
          <a:endParaRPr lang="ru-RU" sz="1800" dirty="0"/>
        </a:p>
      </dgm:t>
    </dgm:pt>
    <dgm:pt modelId="{48C3472B-5D53-4F66-95BF-551CC3201E04}" type="parTrans" cxnId="{E394B2A0-F442-4658-85EA-CD1F02A30D2F}">
      <dgm:prSet/>
      <dgm:spPr/>
      <dgm:t>
        <a:bodyPr/>
        <a:lstStyle/>
        <a:p>
          <a:endParaRPr lang="ru-RU"/>
        </a:p>
      </dgm:t>
    </dgm:pt>
    <dgm:pt modelId="{5011A34F-DBCA-4A0E-83BA-0BF4771B4E5C}" type="sibTrans" cxnId="{E394B2A0-F442-4658-85EA-CD1F02A30D2F}">
      <dgm:prSet/>
      <dgm:spPr/>
      <dgm:t>
        <a:bodyPr/>
        <a:lstStyle/>
        <a:p>
          <a:endParaRPr lang="ru-RU"/>
        </a:p>
      </dgm:t>
    </dgm:pt>
    <dgm:pt modelId="{D9DF8472-7CCD-49C6-89D3-835502E431F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solidFill>
            <a:srgbClr val="7E4D8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400" b="1" dirty="0" err="1" smtClean="0"/>
            <a:t>Електро</a:t>
          </a:r>
          <a:r>
            <a:rPr lang="ru-RU" sz="2400" b="1" dirty="0" smtClean="0"/>
            <a:t>-</a:t>
          </a:r>
        </a:p>
        <a:p>
          <a:pPr>
            <a:lnSpc>
              <a:spcPct val="100000"/>
            </a:lnSpc>
          </a:pPr>
          <a:r>
            <a:rPr lang="ru-RU" sz="2400" b="1" dirty="0" err="1" smtClean="0"/>
            <a:t>енергетика</a:t>
          </a:r>
          <a:endParaRPr lang="ru-RU" sz="2400" b="1" dirty="0"/>
        </a:p>
        <a:p>
          <a:pPr>
            <a:lnSpc>
              <a:spcPct val="100000"/>
            </a:lnSpc>
          </a:pPr>
          <a:r>
            <a:rPr lang="ru-RU" sz="1900" dirty="0"/>
            <a:t>(</a:t>
          </a:r>
          <a:r>
            <a:rPr lang="ru-RU" sz="1900" dirty="0" err="1"/>
            <a:t>паливо</a:t>
          </a:r>
          <a:r>
            <a:rPr lang="ru-RU" sz="1900" dirty="0"/>
            <a:t> для ТЕС)</a:t>
          </a:r>
        </a:p>
      </dgm:t>
    </dgm:pt>
    <dgm:pt modelId="{29B9F68F-EBFA-4395-BC78-E2A239B0B488}" type="parTrans" cxnId="{96D7D7E9-71DD-4ACD-A052-0E279314423D}">
      <dgm:prSet/>
      <dgm:spPr/>
      <dgm:t>
        <a:bodyPr/>
        <a:lstStyle/>
        <a:p>
          <a:endParaRPr lang="ru-RU"/>
        </a:p>
      </dgm:t>
    </dgm:pt>
    <dgm:pt modelId="{DD51FA24-6836-413D-A739-552C6E3BBD49}" type="sibTrans" cxnId="{96D7D7E9-71DD-4ACD-A052-0E279314423D}">
      <dgm:prSet/>
      <dgm:spPr/>
      <dgm:t>
        <a:bodyPr/>
        <a:lstStyle/>
        <a:p>
          <a:endParaRPr lang="ru-RU"/>
        </a:p>
      </dgm:t>
    </dgm:pt>
    <dgm:pt modelId="{71A1CEE2-A08D-4A11-A31A-F0921E909793}" type="pres">
      <dgm:prSet presAssocID="{F18F17E8-94ED-475A-95CE-EB24A6995B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2EFB457-217F-4301-96DD-662DC21E3350}" type="pres">
      <dgm:prSet presAssocID="{DE2638B9-D548-4E27-9526-8A7E00FE88C1}" presName="hierRoot1" presStyleCnt="0"/>
      <dgm:spPr/>
    </dgm:pt>
    <dgm:pt modelId="{F798BD1B-186C-4074-8BDE-9F3C18F08DE2}" type="pres">
      <dgm:prSet presAssocID="{DE2638B9-D548-4E27-9526-8A7E00FE88C1}" presName="composite" presStyleCnt="0"/>
      <dgm:spPr/>
    </dgm:pt>
    <dgm:pt modelId="{B84E6239-DAC9-4370-B8FD-C47389F93163}" type="pres">
      <dgm:prSet presAssocID="{DE2638B9-D548-4E27-9526-8A7E00FE88C1}" presName="background" presStyleLbl="node0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CF3A90F7-74B9-41BF-BE4C-E5DD5DE24446}" type="pres">
      <dgm:prSet presAssocID="{DE2638B9-D548-4E27-9526-8A7E00FE88C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945EA6-0468-4211-9B11-EDF995D79DF0}" type="pres">
      <dgm:prSet presAssocID="{DE2638B9-D548-4E27-9526-8A7E00FE88C1}" presName="hierChild2" presStyleCnt="0"/>
      <dgm:spPr/>
    </dgm:pt>
    <dgm:pt modelId="{78383CF3-7006-4E02-9027-1BAB6551E7CB}" type="pres">
      <dgm:prSet presAssocID="{1932CFC3-5971-4A9B-8AC1-CDCC4B56F0D4}" presName="Name10" presStyleLbl="parChTrans1D2" presStyleIdx="0" presStyleCnt="3"/>
      <dgm:spPr/>
      <dgm:t>
        <a:bodyPr/>
        <a:lstStyle/>
        <a:p>
          <a:endParaRPr lang="ru-RU"/>
        </a:p>
      </dgm:t>
    </dgm:pt>
    <dgm:pt modelId="{CECA09DB-E6A0-4CD3-BB7A-58694E516CE3}" type="pres">
      <dgm:prSet presAssocID="{50F9C69A-BF36-47EE-83A6-F524A2C8B990}" presName="hierRoot2" presStyleCnt="0"/>
      <dgm:spPr/>
    </dgm:pt>
    <dgm:pt modelId="{CC9D459A-B708-4D66-ADED-760A94693C16}" type="pres">
      <dgm:prSet presAssocID="{50F9C69A-BF36-47EE-83A6-F524A2C8B990}" presName="composite2" presStyleCnt="0"/>
      <dgm:spPr/>
    </dgm:pt>
    <dgm:pt modelId="{F6E7DAEF-BF5C-4485-A5D4-EB3ABC1C4EA3}" type="pres">
      <dgm:prSet presAssocID="{50F9C69A-BF36-47EE-83A6-F524A2C8B990}" presName="background2" presStyleLbl="node2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9A7858A-E196-4F80-AF09-14313685DEE6}" type="pres">
      <dgm:prSet presAssocID="{50F9C69A-BF36-47EE-83A6-F524A2C8B99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DF2867-732F-447D-AB7E-C3E15391A5CA}" type="pres">
      <dgm:prSet presAssocID="{50F9C69A-BF36-47EE-83A6-F524A2C8B990}" presName="hierChild3" presStyleCnt="0"/>
      <dgm:spPr/>
    </dgm:pt>
    <dgm:pt modelId="{D143DB32-821E-4F11-8475-6F450E64BB78}" type="pres">
      <dgm:prSet presAssocID="{48C3472B-5D53-4F66-95BF-551CC3201E04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5478804-9B1B-41B4-BDA3-7CC48CE994D8}" type="pres">
      <dgm:prSet presAssocID="{B714D782-FED8-415A-B4E8-A2F741823736}" presName="hierRoot2" presStyleCnt="0"/>
      <dgm:spPr/>
    </dgm:pt>
    <dgm:pt modelId="{7511D274-6285-409F-B57B-A787F0B5F26B}" type="pres">
      <dgm:prSet presAssocID="{B714D782-FED8-415A-B4E8-A2F741823736}" presName="composite2" presStyleCnt="0"/>
      <dgm:spPr/>
    </dgm:pt>
    <dgm:pt modelId="{3F8A360F-B205-4D00-AF56-F35A5DFB7676}" type="pres">
      <dgm:prSet presAssocID="{B714D782-FED8-415A-B4E8-A2F741823736}" presName="background2" presStyleLbl="node2" presStyleIdx="1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70397675-C8DD-437C-8AA2-1BCA6F5F820E}" type="pres">
      <dgm:prSet presAssocID="{B714D782-FED8-415A-B4E8-A2F741823736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8AC505-C09E-479F-8B87-399CF3DEAC52}" type="pres">
      <dgm:prSet presAssocID="{B714D782-FED8-415A-B4E8-A2F741823736}" presName="hierChild3" presStyleCnt="0"/>
      <dgm:spPr/>
    </dgm:pt>
    <dgm:pt modelId="{BC7377E3-9C4C-433D-BB27-C67E86C963A0}" type="pres">
      <dgm:prSet presAssocID="{29B9F68F-EBFA-4395-BC78-E2A239B0B48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DD1537C-FB25-4CD9-B0DF-1869ACD636D6}" type="pres">
      <dgm:prSet presAssocID="{D9DF8472-7CCD-49C6-89D3-835502E431FA}" presName="hierRoot2" presStyleCnt="0"/>
      <dgm:spPr/>
    </dgm:pt>
    <dgm:pt modelId="{4615F2E8-84E6-46B0-85DC-C63D4F6A21F4}" type="pres">
      <dgm:prSet presAssocID="{D9DF8472-7CCD-49C6-89D3-835502E431FA}" presName="composite2" presStyleCnt="0"/>
      <dgm:spPr/>
    </dgm:pt>
    <dgm:pt modelId="{A22D3F1C-B002-4124-99F1-51EEA52A3A2A}" type="pres">
      <dgm:prSet presAssocID="{D9DF8472-7CCD-49C6-89D3-835502E431FA}" presName="background2" presStyleLbl="node2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AB39CD60-31DF-46DC-93B9-006DC459CDC9}" type="pres">
      <dgm:prSet presAssocID="{D9DF8472-7CCD-49C6-89D3-835502E431F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62D771-659E-4DF7-804C-1B50F514608C}" type="pres">
      <dgm:prSet presAssocID="{D9DF8472-7CCD-49C6-89D3-835502E431FA}" presName="hierChild3" presStyleCnt="0"/>
      <dgm:spPr/>
    </dgm:pt>
  </dgm:ptLst>
  <dgm:cxnLst>
    <dgm:cxn modelId="{3DA2A219-870C-4A30-AAD4-47FF557720DD}" type="presOf" srcId="{D9DF8472-7CCD-49C6-89D3-835502E431FA}" destId="{AB39CD60-31DF-46DC-93B9-006DC459CDC9}" srcOrd="0" destOrd="0" presId="urn:microsoft.com/office/officeart/2005/8/layout/hierarchy1"/>
    <dgm:cxn modelId="{96D7D7E9-71DD-4ACD-A052-0E279314423D}" srcId="{DE2638B9-D548-4E27-9526-8A7E00FE88C1}" destId="{D9DF8472-7CCD-49C6-89D3-835502E431FA}" srcOrd="2" destOrd="0" parTransId="{29B9F68F-EBFA-4395-BC78-E2A239B0B488}" sibTransId="{DD51FA24-6836-413D-A739-552C6E3BBD49}"/>
    <dgm:cxn modelId="{36344258-F22A-48C5-A7F4-973992A29C96}" srcId="{DE2638B9-D548-4E27-9526-8A7E00FE88C1}" destId="{50F9C69A-BF36-47EE-83A6-F524A2C8B990}" srcOrd="0" destOrd="0" parTransId="{1932CFC3-5971-4A9B-8AC1-CDCC4B56F0D4}" sibTransId="{6DDEB672-7469-480F-ABB0-97A5990A1A54}"/>
    <dgm:cxn modelId="{9FF5F21D-0F01-451F-9517-7102CD00B7E3}" type="presOf" srcId="{1932CFC3-5971-4A9B-8AC1-CDCC4B56F0D4}" destId="{78383CF3-7006-4E02-9027-1BAB6551E7CB}" srcOrd="0" destOrd="0" presId="urn:microsoft.com/office/officeart/2005/8/layout/hierarchy1"/>
    <dgm:cxn modelId="{8B55E433-D573-4CC4-94FE-CCB3EE535B5B}" type="presOf" srcId="{50F9C69A-BF36-47EE-83A6-F524A2C8B990}" destId="{89A7858A-E196-4F80-AF09-14313685DEE6}" srcOrd="0" destOrd="0" presId="urn:microsoft.com/office/officeart/2005/8/layout/hierarchy1"/>
    <dgm:cxn modelId="{88CC8208-8B7C-43E2-81C3-1CA1C635C585}" type="presOf" srcId="{48C3472B-5D53-4F66-95BF-551CC3201E04}" destId="{D143DB32-821E-4F11-8475-6F450E64BB78}" srcOrd="0" destOrd="0" presId="urn:microsoft.com/office/officeart/2005/8/layout/hierarchy1"/>
    <dgm:cxn modelId="{BEF55156-E62B-4EA1-A10F-5A2792EEEF54}" type="presOf" srcId="{29B9F68F-EBFA-4395-BC78-E2A239B0B488}" destId="{BC7377E3-9C4C-433D-BB27-C67E86C963A0}" srcOrd="0" destOrd="0" presId="urn:microsoft.com/office/officeart/2005/8/layout/hierarchy1"/>
    <dgm:cxn modelId="{368158B7-00F3-4710-BC45-AC94772350D3}" type="presOf" srcId="{B714D782-FED8-415A-B4E8-A2F741823736}" destId="{70397675-C8DD-437C-8AA2-1BCA6F5F820E}" srcOrd="0" destOrd="0" presId="urn:microsoft.com/office/officeart/2005/8/layout/hierarchy1"/>
    <dgm:cxn modelId="{EE90B41A-5FC1-4B09-8BE9-445E633D548B}" type="presOf" srcId="{DE2638B9-D548-4E27-9526-8A7E00FE88C1}" destId="{CF3A90F7-74B9-41BF-BE4C-E5DD5DE24446}" srcOrd="0" destOrd="0" presId="urn:microsoft.com/office/officeart/2005/8/layout/hierarchy1"/>
    <dgm:cxn modelId="{09F85210-B539-4736-B311-9637714B2665}" srcId="{F18F17E8-94ED-475A-95CE-EB24A6995BA2}" destId="{DE2638B9-D548-4E27-9526-8A7E00FE88C1}" srcOrd="0" destOrd="0" parTransId="{A43D65B7-D042-4282-877C-1B22ABC9AAA4}" sibTransId="{50313F2D-E9FA-4671-A4C3-859952F72E5C}"/>
    <dgm:cxn modelId="{DEF97EAC-D95E-4393-83D3-679379E6B853}" type="presOf" srcId="{F18F17E8-94ED-475A-95CE-EB24A6995BA2}" destId="{71A1CEE2-A08D-4A11-A31A-F0921E909793}" srcOrd="0" destOrd="0" presId="urn:microsoft.com/office/officeart/2005/8/layout/hierarchy1"/>
    <dgm:cxn modelId="{E394B2A0-F442-4658-85EA-CD1F02A30D2F}" srcId="{DE2638B9-D548-4E27-9526-8A7E00FE88C1}" destId="{B714D782-FED8-415A-B4E8-A2F741823736}" srcOrd="1" destOrd="0" parTransId="{48C3472B-5D53-4F66-95BF-551CC3201E04}" sibTransId="{5011A34F-DBCA-4A0E-83BA-0BF4771B4E5C}"/>
    <dgm:cxn modelId="{9707D8A8-5C39-42C3-9ECB-6F6719C3A93E}" type="presParOf" srcId="{71A1CEE2-A08D-4A11-A31A-F0921E909793}" destId="{D2EFB457-217F-4301-96DD-662DC21E3350}" srcOrd="0" destOrd="0" presId="urn:microsoft.com/office/officeart/2005/8/layout/hierarchy1"/>
    <dgm:cxn modelId="{26305686-2008-4E29-B020-7944813775B3}" type="presParOf" srcId="{D2EFB457-217F-4301-96DD-662DC21E3350}" destId="{F798BD1B-186C-4074-8BDE-9F3C18F08DE2}" srcOrd="0" destOrd="0" presId="urn:microsoft.com/office/officeart/2005/8/layout/hierarchy1"/>
    <dgm:cxn modelId="{7D1BEED0-4FCF-4C2E-A6DE-F37487A91610}" type="presParOf" srcId="{F798BD1B-186C-4074-8BDE-9F3C18F08DE2}" destId="{B84E6239-DAC9-4370-B8FD-C47389F93163}" srcOrd="0" destOrd="0" presId="urn:microsoft.com/office/officeart/2005/8/layout/hierarchy1"/>
    <dgm:cxn modelId="{E0F7D36C-CCBE-4838-B779-51EE54AFF5A0}" type="presParOf" srcId="{F798BD1B-186C-4074-8BDE-9F3C18F08DE2}" destId="{CF3A90F7-74B9-41BF-BE4C-E5DD5DE24446}" srcOrd="1" destOrd="0" presId="urn:microsoft.com/office/officeart/2005/8/layout/hierarchy1"/>
    <dgm:cxn modelId="{989C1B81-7871-4CBC-931D-338137DB46EE}" type="presParOf" srcId="{D2EFB457-217F-4301-96DD-662DC21E3350}" destId="{AB945EA6-0468-4211-9B11-EDF995D79DF0}" srcOrd="1" destOrd="0" presId="urn:microsoft.com/office/officeart/2005/8/layout/hierarchy1"/>
    <dgm:cxn modelId="{0262C465-60BC-47DD-8DE7-8FF86D4713E6}" type="presParOf" srcId="{AB945EA6-0468-4211-9B11-EDF995D79DF0}" destId="{78383CF3-7006-4E02-9027-1BAB6551E7CB}" srcOrd="0" destOrd="0" presId="urn:microsoft.com/office/officeart/2005/8/layout/hierarchy1"/>
    <dgm:cxn modelId="{9EACA65B-6D71-4714-85E3-24B6A75FE70C}" type="presParOf" srcId="{AB945EA6-0468-4211-9B11-EDF995D79DF0}" destId="{CECA09DB-E6A0-4CD3-BB7A-58694E516CE3}" srcOrd="1" destOrd="0" presId="urn:microsoft.com/office/officeart/2005/8/layout/hierarchy1"/>
    <dgm:cxn modelId="{6A140DA8-522E-4730-A4B4-87A0134C82D5}" type="presParOf" srcId="{CECA09DB-E6A0-4CD3-BB7A-58694E516CE3}" destId="{CC9D459A-B708-4D66-ADED-760A94693C16}" srcOrd="0" destOrd="0" presId="urn:microsoft.com/office/officeart/2005/8/layout/hierarchy1"/>
    <dgm:cxn modelId="{E66D59A3-9A21-4AC9-941B-D03DA656E030}" type="presParOf" srcId="{CC9D459A-B708-4D66-ADED-760A94693C16}" destId="{F6E7DAEF-BF5C-4485-A5D4-EB3ABC1C4EA3}" srcOrd="0" destOrd="0" presId="urn:microsoft.com/office/officeart/2005/8/layout/hierarchy1"/>
    <dgm:cxn modelId="{3E5C0531-9E18-4142-9B9C-D3B8F64ABAB8}" type="presParOf" srcId="{CC9D459A-B708-4D66-ADED-760A94693C16}" destId="{89A7858A-E196-4F80-AF09-14313685DEE6}" srcOrd="1" destOrd="0" presId="urn:microsoft.com/office/officeart/2005/8/layout/hierarchy1"/>
    <dgm:cxn modelId="{56F3285D-35B6-4EC2-8701-E2FC19B03115}" type="presParOf" srcId="{CECA09DB-E6A0-4CD3-BB7A-58694E516CE3}" destId="{18DF2867-732F-447D-AB7E-C3E15391A5CA}" srcOrd="1" destOrd="0" presId="urn:microsoft.com/office/officeart/2005/8/layout/hierarchy1"/>
    <dgm:cxn modelId="{A46AB273-0544-4996-BD19-8AF195115C86}" type="presParOf" srcId="{AB945EA6-0468-4211-9B11-EDF995D79DF0}" destId="{D143DB32-821E-4F11-8475-6F450E64BB78}" srcOrd="2" destOrd="0" presId="urn:microsoft.com/office/officeart/2005/8/layout/hierarchy1"/>
    <dgm:cxn modelId="{208BD257-2134-4F13-8637-554437D64DEB}" type="presParOf" srcId="{AB945EA6-0468-4211-9B11-EDF995D79DF0}" destId="{65478804-9B1B-41B4-BDA3-7CC48CE994D8}" srcOrd="3" destOrd="0" presId="urn:microsoft.com/office/officeart/2005/8/layout/hierarchy1"/>
    <dgm:cxn modelId="{6A31C895-5CAA-4128-968A-87D8E4DD5C11}" type="presParOf" srcId="{65478804-9B1B-41B4-BDA3-7CC48CE994D8}" destId="{7511D274-6285-409F-B57B-A787F0B5F26B}" srcOrd="0" destOrd="0" presId="urn:microsoft.com/office/officeart/2005/8/layout/hierarchy1"/>
    <dgm:cxn modelId="{FC742EAE-261E-46CA-94D0-33D510EB4CEF}" type="presParOf" srcId="{7511D274-6285-409F-B57B-A787F0B5F26B}" destId="{3F8A360F-B205-4D00-AF56-F35A5DFB7676}" srcOrd="0" destOrd="0" presId="urn:microsoft.com/office/officeart/2005/8/layout/hierarchy1"/>
    <dgm:cxn modelId="{DB1E42BB-4A35-4DF8-A3BC-5ABE6D4BD760}" type="presParOf" srcId="{7511D274-6285-409F-B57B-A787F0B5F26B}" destId="{70397675-C8DD-437C-8AA2-1BCA6F5F820E}" srcOrd="1" destOrd="0" presId="urn:microsoft.com/office/officeart/2005/8/layout/hierarchy1"/>
    <dgm:cxn modelId="{14AC3492-C487-4BE6-BD35-6B3C8B2F1AB5}" type="presParOf" srcId="{65478804-9B1B-41B4-BDA3-7CC48CE994D8}" destId="{CD8AC505-C09E-479F-8B87-399CF3DEAC52}" srcOrd="1" destOrd="0" presId="urn:microsoft.com/office/officeart/2005/8/layout/hierarchy1"/>
    <dgm:cxn modelId="{CDE5332D-22C4-4C85-9C11-D2C8DAC5FEC1}" type="presParOf" srcId="{AB945EA6-0468-4211-9B11-EDF995D79DF0}" destId="{BC7377E3-9C4C-433D-BB27-C67E86C963A0}" srcOrd="4" destOrd="0" presId="urn:microsoft.com/office/officeart/2005/8/layout/hierarchy1"/>
    <dgm:cxn modelId="{EA90F95B-9C23-46B4-BDAB-B761912CAA2A}" type="presParOf" srcId="{AB945EA6-0468-4211-9B11-EDF995D79DF0}" destId="{5DD1537C-FB25-4CD9-B0DF-1869ACD636D6}" srcOrd="5" destOrd="0" presId="urn:microsoft.com/office/officeart/2005/8/layout/hierarchy1"/>
    <dgm:cxn modelId="{87FAB818-1AD6-4213-86B0-00A9E94BBFF0}" type="presParOf" srcId="{5DD1537C-FB25-4CD9-B0DF-1869ACD636D6}" destId="{4615F2E8-84E6-46B0-85DC-C63D4F6A21F4}" srcOrd="0" destOrd="0" presId="urn:microsoft.com/office/officeart/2005/8/layout/hierarchy1"/>
    <dgm:cxn modelId="{7411D3F7-5C28-4038-8BCE-02C518E31F17}" type="presParOf" srcId="{4615F2E8-84E6-46B0-85DC-C63D4F6A21F4}" destId="{A22D3F1C-B002-4124-99F1-51EEA52A3A2A}" srcOrd="0" destOrd="0" presId="urn:microsoft.com/office/officeart/2005/8/layout/hierarchy1"/>
    <dgm:cxn modelId="{7B848B02-B311-422E-AAD4-70F55F8910BF}" type="presParOf" srcId="{4615F2E8-84E6-46B0-85DC-C63D4F6A21F4}" destId="{AB39CD60-31DF-46DC-93B9-006DC459CDC9}" srcOrd="1" destOrd="0" presId="urn:microsoft.com/office/officeart/2005/8/layout/hierarchy1"/>
    <dgm:cxn modelId="{6FC4C449-AEA8-4FEC-9143-F2FF4C3ABEE9}" type="presParOf" srcId="{5DD1537C-FB25-4CD9-B0DF-1869ACD636D6}" destId="{7362D771-659E-4DF7-804C-1B50F514608C}" srcOrd="1" destOrd="0" presId="urn:microsoft.com/office/officeart/2005/8/layout/hierarchy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D32B6C-86F7-429F-96DD-7AAC7A4BCA8B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40410B-DB69-40FF-8453-18AB7E1F8D14}">
      <dgm:prSet phldrT="[Текст]"/>
      <dgm:spPr/>
      <dgm:t>
        <a:bodyPr/>
        <a:lstStyle/>
        <a:p>
          <a:r>
            <a:rPr lang="uk-UA" dirty="0" smtClean="0"/>
            <a:t>Вугілля</a:t>
          </a:r>
          <a:endParaRPr lang="ru-RU" dirty="0"/>
        </a:p>
      </dgm:t>
    </dgm:pt>
    <dgm:pt modelId="{C3D24D66-AEC7-4624-9E05-17B8C6E4EB66}" type="parTrans" cxnId="{FF77A3E1-8A81-4C77-ACA8-13D1C677064A}">
      <dgm:prSet/>
      <dgm:spPr/>
      <dgm:t>
        <a:bodyPr/>
        <a:lstStyle/>
        <a:p>
          <a:endParaRPr lang="ru-RU"/>
        </a:p>
      </dgm:t>
    </dgm:pt>
    <dgm:pt modelId="{1FD7806D-E973-48C4-A671-0C93B2D3DA3F}" type="sibTrans" cxnId="{FF77A3E1-8A81-4C77-ACA8-13D1C677064A}">
      <dgm:prSet/>
      <dgm:spPr/>
      <dgm:t>
        <a:bodyPr/>
        <a:lstStyle/>
        <a:p>
          <a:endParaRPr lang="ru-RU"/>
        </a:p>
      </dgm:t>
    </dgm:pt>
    <dgm:pt modelId="{F6181023-8612-414B-ABB6-A71AB45D45FE}">
      <dgm:prSet phldrT="[Текст]"/>
      <dgm:spPr/>
      <dgm:t>
        <a:bodyPr/>
        <a:lstStyle/>
        <a:p>
          <a:r>
            <a:rPr lang="uk-UA" dirty="0" smtClean="0"/>
            <a:t>Кам'яне</a:t>
          </a:r>
        </a:p>
        <a:p>
          <a:r>
            <a:rPr lang="uk-UA" dirty="0" smtClean="0"/>
            <a:t>60%</a:t>
          </a:r>
          <a:endParaRPr lang="ru-RU" dirty="0"/>
        </a:p>
      </dgm:t>
    </dgm:pt>
    <dgm:pt modelId="{1AFFEEB3-2ACE-4A0C-A293-ADAC5B2AD01E}" type="parTrans" cxnId="{13C30C34-32DA-4FF4-88DF-F85DECDB744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6C133EB-F6BB-4786-9F44-854FB1275479}" type="sibTrans" cxnId="{13C30C34-32DA-4FF4-88DF-F85DECDB7443}">
      <dgm:prSet/>
      <dgm:spPr/>
      <dgm:t>
        <a:bodyPr/>
        <a:lstStyle/>
        <a:p>
          <a:endParaRPr lang="ru-RU"/>
        </a:p>
      </dgm:t>
    </dgm:pt>
    <dgm:pt modelId="{0089A323-7C14-48C4-B2F8-B52005859CED}">
      <dgm:prSet phldrT="[Текст]"/>
      <dgm:spPr/>
      <dgm:t>
        <a:bodyPr/>
        <a:lstStyle/>
        <a:p>
          <a:r>
            <a:rPr lang="uk-UA" dirty="0" smtClean="0"/>
            <a:t>Буре</a:t>
          </a:r>
        </a:p>
        <a:p>
          <a:r>
            <a:rPr lang="uk-UA" dirty="0" smtClean="0"/>
            <a:t>40%</a:t>
          </a:r>
          <a:endParaRPr lang="ru-RU" dirty="0"/>
        </a:p>
      </dgm:t>
    </dgm:pt>
    <dgm:pt modelId="{E4E74959-6522-4595-9104-3BB4A7FB1B5C}" type="parTrans" cxnId="{C1B55ACA-A283-4119-B490-D242EB10CA11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D0E0AAB-D74B-40C6-A258-CB900A227D55}" type="sibTrans" cxnId="{C1B55ACA-A283-4119-B490-D242EB10CA11}">
      <dgm:prSet/>
      <dgm:spPr/>
      <dgm:t>
        <a:bodyPr/>
        <a:lstStyle/>
        <a:p>
          <a:endParaRPr lang="ru-RU"/>
        </a:p>
      </dgm:t>
    </dgm:pt>
    <dgm:pt modelId="{5650808B-5F0B-4F51-9DD8-136286ED8EFF}" type="pres">
      <dgm:prSet presAssocID="{5AD32B6C-86F7-429F-96DD-7AAC7A4BCA8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0C4736-B5C3-4207-80D9-F82E9B1C2495}" type="pres">
      <dgm:prSet presAssocID="{7A40410B-DB69-40FF-8453-18AB7E1F8D14}" presName="root1" presStyleCnt="0"/>
      <dgm:spPr/>
    </dgm:pt>
    <dgm:pt modelId="{4C18A342-3941-48EF-A6A6-CB1CAF7F4F92}" type="pres">
      <dgm:prSet presAssocID="{7A40410B-DB69-40FF-8453-18AB7E1F8D1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3C3883-85B4-472E-B460-7B4C4F7C79ED}" type="pres">
      <dgm:prSet presAssocID="{7A40410B-DB69-40FF-8453-18AB7E1F8D14}" presName="level2hierChild" presStyleCnt="0"/>
      <dgm:spPr/>
    </dgm:pt>
    <dgm:pt modelId="{1F441C8D-E6E7-4202-BBAC-1DF7AF1B405D}" type="pres">
      <dgm:prSet presAssocID="{1AFFEEB3-2ACE-4A0C-A293-ADAC5B2AD01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CD85942-EB03-4AEE-98B9-2C765BC72EC7}" type="pres">
      <dgm:prSet presAssocID="{1AFFEEB3-2ACE-4A0C-A293-ADAC5B2AD01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8647FD0-9DFF-49C9-953C-53F846B1A5DD}" type="pres">
      <dgm:prSet presAssocID="{F6181023-8612-414B-ABB6-A71AB45D45FE}" presName="root2" presStyleCnt="0"/>
      <dgm:spPr/>
    </dgm:pt>
    <dgm:pt modelId="{8DB84EE3-3F8D-4E2D-A2E0-85AF04B8DEA1}" type="pres">
      <dgm:prSet presAssocID="{F6181023-8612-414B-ABB6-A71AB45D45F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F448F-1D5E-478A-BBC2-7CB5EF5308B6}" type="pres">
      <dgm:prSet presAssocID="{F6181023-8612-414B-ABB6-A71AB45D45FE}" presName="level3hierChild" presStyleCnt="0"/>
      <dgm:spPr/>
    </dgm:pt>
    <dgm:pt modelId="{FA4EFB79-73D3-43D4-9F81-E8119C4BBE5E}" type="pres">
      <dgm:prSet presAssocID="{E4E74959-6522-4595-9104-3BB4A7FB1B5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A365AE9-E41C-432F-8B44-104C710716C4}" type="pres">
      <dgm:prSet presAssocID="{E4E74959-6522-4595-9104-3BB4A7FB1B5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E72F2475-1E44-4302-A5D6-0E86E8E9B75D}" type="pres">
      <dgm:prSet presAssocID="{0089A323-7C14-48C4-B2F8-B52005859CED}" presName="root2" presStyleCnt="0"/>
      <dgm:spPr/>
    </dgm:pt>
    <dgm:pt modelId="{743BACE6-B335-4235-ADA0-C561AFB7A366}" type="pres">
      <dgm:prSet presAssocID="{0089A323-7C14-48C4-B2F8-B52005859CED}" presName="LevelTwoTextNode" presStyleLbl="node2" presStyleIdx="1" presStyleCnt="2" custLinFactNeighborX="5313" custLinFactNeighborY="37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99FE1-5A54-463A-9DA9-416AF977ED12}" type="pres">
      <dgm:prSet presAssocID="{0089A323-7C14-48C4-B2F8-B52005859CED}" presName="level3hierChild" presStyleCnt="0"/>
      <dgm:spPr/>
    </dgm:pt>
  </dgm:ptLst>
  <dgm:cxnLst>
    <dgm:cxn modelId="{A214AA17-F318-4987-AD00-6510E446FF5C}" type="presOf" srcId="{1AFFEEB3-2ACE-4A0C-A293-ADAC5B2AD01E}" destId="{6CD85942-EB03-4AEE-98B9-2C765BC72EC7}" srcOrd="1" destOrd="0" presId="urn:microsoft.com/office/officeart/2005/8/layout/hierarchy2"/>
    <dgm:cxn modelId="{AF69EEC6-B602-47D8-8E2B-A333D097D185}" type="presOf" srcId="{0089A323-7C14-48C4-B2F8-B52005859CED}" destId="{743BACE6-B335-4235-ADA0-C561AFB7A366}" srcOrd="0" destOrd="0" presId="urn:microsoft.com/office/officeart/2005/8/layout/hierarchy2"/>
    <dgm:cxn modelId="{631B1F65-9B8B-43B9-B398-FB890871A4D6}" type="presOf" srcId="{E4E74959-6522-4595-9104-3BB4A7FB1B5C}" destId="{FA4EFB79-73D3-43D4-9F81-E8119C4BBE5E}" srcOrd="0" destOrd="0" presId="urn:microsoft.com/office/officeart/2005/8/layout/hierarchy2"/>
    <dgm:cxn modelId="{3916FF99-86D5-4C57-8C7A-38D185B15EAC}" type="presOf" srcId="{E4E74959-6522-4595-9104-3BB4A7FB1B5C}" destId="{1A365AE9-E41C-432F-8B44-104C710716C4}" srcOrd="1" destOrd="0" presId="urn:microsoft.com/office/officeart/2005/8/layout/hierarchy2"/>
    <dgm:cxn modelId="{13C30C34-32DA-4FF4-88DF-F85DECDB7443}" srcId="{7A40410B-DB69-40FF-8453-18AB7E1F8D14}" destId="{F6181023-8612-414B-ABB6-A71AB45D45FE}" srcOrd="0" destOrd="0" parTransId="{1AFFEEB3-2ACE-4A0C-A293-ADAC5B2AD01E}" sibTransId="{36C133EB-F6BB-4786-9F44-854FB1275479}"/>
    <dgm:cxn modelId="{648DFCA2-B179-466E-898F-B8A07CA98795}" type="presOf" srcId="{F6181023-8612-414B-ABB6-A71AB45D45FE}" destId="{8DB84EE3-3F8D-4E2D-A2E0-85AF04B8DEA1}" srcOrd="0" destOrd="0" presId="urn:microsoft.com/office/officeart/2005/8/layout/hierarchy2"/>
    <dgm:cxn modelId="{48FCEABD-5FAA-485E-A623-65ECD0CBCCDE}" type="presOf" srcId="{5AD32B6C-86F7-429F-96DD-7AAC7A4BCA8B}" destId="{5650808B-5F0B-4F51-9DD8-136286ED8EFF}" srcOrd="0" destOrd="0" presId="urn:microsoft.com/office/officeart/2005/8/layout/hierarchy2"/>
    <dgm:cxn modelId="{C1B55ACA-A283-4119-B490-D242EB10CA11}" srcId="{7A40410B-DB69-40FF-8453-18AB7E1F8D14}" destId="{0089A323-7C14-48C4-B2F8-B52005859CED}" srcOrd="1" destOrd="0" parTransId="{E4E74959-6522-4595-9104-3BB4A7FB1B5C}" sibTransId="{7D0E0AAB-D74B-40C6-A258-CB900A227D55}"/>
    <dgm:cxn modelId="{AA99CAE9-A058-497F-9328-50178D4D249D}" type="presOf" srcId="{7A40410B-DB69-40FF-8453-18AB7E1F8D14}" destId="{4C18A342-3941-48EF-A6A6-CB1CAF7F4F92}" srcOrd="0" destOrd="0" presId="urn:microsoft.com/office/officeart/2005/8/layout/hierarchy2"/>
    <dgm:cxn modelId="{8861FF8C-E73B-4B85-8637-62F44D730711}" type="presOf" srcId="{1AFFEEB3-2ACE-4A0C-A293-ADAC5B2AD01E}" destId="{1F441C8D-E6E7-4202-BBAC-1DF7AF1B405D}" srcOrd="0" destOrd="0" presId="urn:microsoft.com/office/officeart/2005/8/layout/hierarchy2"/>
    <dgm:cxn modelId="{FF77A3E1-8A81-4C77-ACA8-13D1C677064A}" srcId="{5AD32B6C-86F7-429F-96DD-7AAC7A4BCA8B}" destId="{7A40410B-DB69-40FF-8453-18AB7E1F8D14}" srcOrd="0" destOrd="0" parTransId="{C3D24D66-AEC7-4624-9E05-17B8C6E4EB66}" sibTransId="{1FD7806D-E973-48C4-A671-0C93B2D3DA3F}"/>
    <dgm:cxn modelId="{3F2EE00B-77B2-44BB-92D6-879506A6A53B}" type="presParOf" srcId="{5650808B-5F0B-4F51-9DD8-136286ED8EFF}" destId="{4B0C4736-B5C3-4207-80D9-F82E9B1C2495}" srcOrd="0" destOrd="0" presId="urn:microsoft.com/office/officeart/2005/8/layout/hierarchy2"/>
    <dgm:cxn modelId="{80FABDC0-BD27-4DD8-AE5A-BAB7065F04A0}" type="presParOf" srcId="{4B0C4736-B5C3-4207-80D9-F82E9B1C2495}" destId="{4C18A342-3941-48EF-A6A6-CB1CAF7F4F92}" srcOrd="0" destOrd="0" presId="urn:microsoft.com/office/officeart/2005/8/layout/hierarchy2"/>
    <dgm:cxn modelId="{709CFBBE-B3D5-4746-A8A2-D0BB2F4FA10F}" type="presParOf" srcId="{4B0C4736-B5C3-4207-80D9-F82E9B1C2495}" destId="{2E3C3883-85B4-472E-B460-7B4C4F7C79ED}" srcOrd="1" destOrd="0" presId="urn:microsoft.com/office/officeart/2005/8/layout/hierarchy2"/>
    <dgm:cxn modelId="{597D212E-2C4E-43B3-9286-A9E90246B1C7}" type="presParOf" srcId="{2E3C3883-85B4-472E-B460-7B4C4F7C79ED}" destId="{1F441C8D-E6E7-4202-BBAC-1DF7AF1B405D}" srcOrd="0" destOrd="0" presId="urn:microsoft.com/office/officeart/2005/8/layout/hierarchy2"/>
    <dgm:cxn modelId="{544784A8-F455-46C0-AF19-213AE8650C9C}" type="presParOf" srcId="{1F441C8D-E6E7-4202-BBAC-1DF7AF1B405D}" destId="{6CD85942-EB03-4AEE-98B9-2C765BC72EC7}" srcOrd="0" destOrd="0" presId="urn:microsoft.com/office/officeart/2005/8/layout/hierarchy2"/>
    <dgm:cxn modelId="{254648FB-966F-432A-B5EB-2FE13D6BB6B4}" type="presParOf" srcId="{2E3C3883-85B4-472E-B460-7B4C4F7C79ED}" destId="{88647FD0-9DFF-49C9-953C-53F846B1A5DD}" srcOrd="1" destOrd="0" presId="urn:microsoft.com/office/officeart/2005/8/layout/hierarchy2"/>
    <dgm:cxn modelId="{6C96FD01-CDE5-4597-9178-3FA7890411F8}" type="presParOf" srcId="{88647FD0-9DFF-49C9-953C-53F846B1A5DD}" destId="{8DB84EE3-3F8D-4E2D-A2E0-85AF04B8DEA1}" srcOrd="0" destOrd="0" presId="urn:microsoft.com/office/officeart/2005/8/layout/hierarchy2"/>
    <dgm:cxn modelId="{6CDC249C-7E25-4428-959A-4670175178EF}" type="presParOf" srcId="{88647FD0-9DFF-49C9-953C-53F846B1A5DD}" destId="{5B3F448F-1D5E-478A-BBC2-7CB5EF5308B6}" srcOrd="1" destOrd="0" presId="urn:microsoft.com/office/officeart/2005/8/layout/hierarchy2"/>
    <dgm:cxn modelId="{7C54DD57-96B7-46F5-9C82-29A6FA8BA6D0}" type="presParOf" srcId="{2E3C3883-85B4-472E-B460-7B4C4F7C79ED}" destId="{FA4EFB79-73D3-43D4-9F81-E8119C4BBE5E}" srcOrd="2" destOrd="0" presId="urn:microsoft.com/office/officeart/2005/8/layout/hierarchy2"/>
    <dgm:cxn modelId="{7E163CEA-309E-4E73-AE15-5217CD2528CC}" type="presParOf" srcId="{FA4EFB79-73D3-43D4-9F81-E8119C4BBE5E}" destId="{1A365AE9-E41C-432F-8B44-104C710716C4}" srcOrd="0" destOrd="0" presId="urn:microsoft.com/office/officeart/2005/8/layout/hierarchy2"/>
    <dgm:cxn modelId="{42801CF2-BBAC-4FF2-9655-2C8FDDE7970D}" type="presParOf" srcId="{2E3C3883-85B4-472E-B460-7B4C4F7C79ED}" destId="{E72F2475-1E44-4302-A5D6-0E86E8E9B75D}" srcOrd="3" destOrd="0" presId="urn:microsoft.com/office/officeart/2005/8/layout/hierarchy2"/>
    <dgm:cxn modelId="{492CFDC1-18EC-4B17-B114-D8FA29B2CBA8}" type="presParOf" srcId="{E72F2475-1E44-4302-A5D6-0E86E8E9B75D}" destId="{743BACE6-B335-4235-ADA0-C561AFB7A366}" srcOrd="0" destOrd="0" presId="urn:microsoft.com/office/officeart/2005/8/layout/hierarchy2"/>
    <dgm:cxn modelId="{D3659030-C097-4ADD-9F77-763FB64CA2DC}" type="presParOf" srcId="{E72F2475-1E44-4302-A5D6-0E86E8E9B75D}" destId="{00299FE1-5A54-463A-9DA9-416AF977ED12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3D1C-D4A9-42E5-85DD-C55DEFEBD875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E6F4A-0758-40D6-8396-EB89EE611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86%D0%BD%D0%B4%D1%96%D1%8F" TargetMode="External"/><Relationship Id="rId13" Type="http://schemas.openxmlformats.org/officeDocument/2006/relationships/hyperlink" Target="https://uk.wikipedia.org/wiki/%D0%9F%D0%BE%D0%BB%D1%8C%D1%89%D0%B0" TargetMode="External"/><Relationship Id="rId3" Type="http://schemas.openxmlformats.org/officeDocument/2006/relationships/hyperlink" Target="https://uk.wikipedia.org/wiki/2006" TargetMode="External"/><Relationship Id="rId7" Type="http://schemas.openxmlformats.org/officeDocument/2006/relationships/hyperlink" Target="https://uk.wikipedia.org/wiki/%D0%9A%D0%B8%D1%82%D0%B0%D0%B9" TargetMode="External"/><Relationship Id="rId12" Type="http://schemas.openxmlformats.org/officeDocument/2006/relationships/hyperlink" Target="https://uk.wikipedia.org/wiki/%D0%9A%D0%B0%D0%B7%D0%B0%D1%85%D1%81%D1%82%D0%B0%D0%BD" TargetMode="External"/><Relationship Id="rId2" Type="http://schemas.openxmlformats.org/officeDocument/2006/relationships/hyperlink" Target="https://uk.wikipedia.org/w/index.php?title=%D0%94%D0%BE%D0%B2%D0%B5%D0%B4%D0%B5%D0%BD%D1%96_%D0%B7%D0%B0%D0%BF%D0%B0%D1%81%D0%B8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E%D1%81%D1%96%D1%8F" TargetMode="External"/><Relationship Id="rId11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A1%D0%A8%D0%90" TargetMode="External"/><Relationship Id="rId10" Type="http://schemas.openxmlformats.org/officeDocument/2006/relationships/hyperlink" Target="https://uk.wikipedia.org/wiki/%D0%9F%D0%90%D0%A0" TargetMode="External"/><Relationship Id="rId4" Type="http://schemas.openxmlformats.org/officeDocument/2006/relationships/hyperlink" Target="https://uk.wikipedia.org/wiki/%D0%91%D1%83%D1%80%D0%B5_%D0%B2%D1%83%D0%B3%D1%96%D0%BB%D0%BB%D1%8F" TargetMode="External"/><Relationship Id="rId9" Type="http://schemas.openxmlformats.org/officeDocument/2006/relationships/hyperlink" Target="https://uk.wikipedia.org/wiki/%D0%90%D0%B2%D1%81%D1%82%D1%80%D0%B0%D0%BB%D1%96%D1%8F" TargetMode="External"/><Relationship Id="rId14" Type="http://schemas.openxmlformats.org/officeDocument/2006/relationships/hyperlink" Target="https://uk.wikipedia.org/wiki/%D0%91%D1%80%D0%B0%D0%B7%D0%B8%D0%BB%D1%96%D1%8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2"/>
            <a:ext cx="8143932" cy="32861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Фрагмент уроку: </a:t>
            </a:r>
            <a:br>
              <a:rPr lang="ru-RU" b="1" dirty="0" smtClean="0"/>
            </a:br>
            <a:r>
              <a:rPr lang="ru-RU" sz="7300" b="1" dirty="0" smtClean="0">
                <a:solidFill>
                  <a:srgbClr val="C00000"/>
                </a:solidFill>
              </a:rPr>
              <a:t>«</a:t>
            </a:r>
            <a:r>
              <a:rPr lang="ru-RU" sz="7300" b="1" dirty="0" err="1" smtClean="0">
                <a:solidFill>
                  <a:srgbClr val="C00000"/>
                </a:solidFill>
              </a:rPr>
              <a:t>Видобуток</a:t>
            </a:r>
            <a:r>
              <a:rPr lang="ru-RU" sz="7300" b="1" dirty="0" smtClean="0">
                <a:solidFill>
                  <a:srgbClr val="C00000"/>
                </a:solidFill>
              </a:rPr>
              <a:t> </a:t>
            </a:r>
            <a:r>
              <a:rPr lang="ru-RU" sz="7300" b="1" dirty="0" err="1" smtClean="0">
                <a:solidFill>
                  <a:srgbClr val="C00000"/>
                </a:solidFill>
              </a:rPr>
              <a:t>вуг</a:t>
            </a:r>
            <a:r>
              <a:rPr lang="uk-UA" sz="7300" b="1" dirty="0" smtClean="0">
                <a:solidFill>
                  <a:srgbClr val="C00000"/>
                </a:solidFill>
              </a:rPr>
              <a:t>і</a:t>
            </a:r>
            <a:r>
              <a:rPr lang="ru-RU" sz="7300" b="1" dirty="0" err="1" smtClean="0">
                <a:solidFill>
                  <a:srgbClr val="C00000"/>
                </a:solidFill>
              </a:rPr>
              <a:t>лля</a:t>
            </a:r>
            <a:r>
              <a:rPr lang="ru-RU" sz="7300" b="1" dirty="0" smtClean="0">
                <a:solidFill>
                  <a:srgbClr val="C00000"/>
                </a:solidFill>
              </a:rPr>
              <a:t>»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нового </a:t>
            </a:r>
            <a:r>
              <a:rPr lang="ru-RU" b="1" dirty="0" err="1" smtClean="0"/>
              <a:t>ма</a:t>
            </a:r>
            <a:r>
              <a:rPr lang="uk-UA" b="1" dirty="0" err="1" smtClean="0"/>
              <a:t>теріалу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err="1" smtClean="0"/>
              <a:t>геограія</a:t>
            </a:r>
            <a:r>
              <a:rPr lang="uk-UA" b="1" dirty="0" smtClean="0"/>
              <a:t> 9 клас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143380"/>
            <a:ext cx="6757990" cy="2071702"/>
          </a:xfrm>
        </p:spPr>
        <p:txBody>
          <a:bodyPr/>
          <a:lstStyle/>
          <a:p>
            <a:r>
              <a:rPr lang="uk-UA" dirty="0" err="1" smtClean="0">
                <a:solidFill>
                  <a:schemeClr val="tx1"/>
                </a:solidFill>
                <a:latin typeface="Arial Narrow" pitchFamily="34" charset="0"/>
              </a:rPr>
              <a:t>КЗ</a:t>
            </a:r>
            <a:r>
              <a:rPr lang="uk-UA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 Narrow" pitchFamily="34" charset="0"/>
              </a:rPr>
              <a:t>“Македонівська</a:t>
            </a:r>
            <a:r>
              <a:rPr lang="uk-UA" dirty="0" smtClean="0">
                <a:solidFill>
                  <a:schemeClr val="tx1"/>
                </a:solidFill>
                <a:latin typeface="Arial Narrow" pitchFamily="34" charset="0"/>
              </a:rPr>
              <a:t> ЗОШ І-ІІІ </a:t>
            </a:r>
            <a:r>
              <a:rPr lang="uk-UA" dirty="0" err="1" smtClean="0">
                <a:solidFill>
                  <a:schemeClr val="tx1"/>
                </a:solidFill>
                <a:latin typeface="Arial Narrow" pitchFamily="34" charset="0"/>
              </a:rPr>
              <a:t>ступенів”</a:t>
            </a:r>
            <a:endParaRPr lang="uk-UA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Arial Narrow" pitchFamily="34" charset="0"/>
              </a:rPr>
              <a:t>вчитель географії </a:t>
            </a:r>
          </a:p>
          <a:p>
            <a:r>
              <a:rPr lang="uk-UA" dirty="0" err="1" smtClean="0">
                <a:solidFill>
                  <a:schemeClr val="tx1"/>
                </a:solidFill>
                <a:latin typeface="Arial Narrow" pitchFamily="34" charset="0"/>
              </a:rPr>
              <a:t>Фефелова</a:t>
            </a:r>
            <a:r>
              <a:rPr lang="uk-UA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uk-UA" dirty="0" err="1" smtClean="0">
                <a:solidFill>
                  <a:schemeClr val="tx1"/>
                </a:solidFill>
                <a:latin typeface="Arial Narrow" pitchFamily="34" charset="0"/>
              </a:rPr>
              <a:t>Зінаіда</a:t>
            </a:r>
            <a:r>
              <a:rPr lang="uk-UA" dirty="0" smtClean="0">
                <a:solidFill>
                  <a:schemeClr val="tx1"/>
                </a:solidFill>
                <a:latin typeface="Arial Narrow" pitchFamily="34" charset="0"/>
              </a:rPr>
              <a:t> Петрівна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Зинаида\Desktop\1582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429156" cy="496861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 prst="relaxedInset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Мінеральне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паливо</a:t>
            </a:r>
            <a:r>
              <a:rPr lang="ru-RU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 descr="C:\Users\Зинаида\Desktop\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71477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285728"/>
          <a:ext cx="828680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sz="5400" b="1" i="1" dirty="0" smtClean="0"/>
              <a:t>Вугілля 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i="1" dirty="0" smtClean="0"/>
              <a:t>Кам'яне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Найбільш використовують </a:t>
            </a:r>
            <a:r>
              <a:rPr lang="uk-UA" i="1" dirty="0" smtClean="0"/>
              <a:t>кам'яне вугілля</a:t>
            </a:r>
            <a:r>
              <a:rPr lang="uk-UA" dirty="0" smtClean="0"/>
              <a:t>, яке в результаті властивої їм спікливості здатні перетворюватися в кокс.</a:t>
            </a:r>
          </a:p>
          <a:p>
            <a:r>
              <a:rPr lang="uk-UA" dirty="0" smtClean="0"/>
              <a:t>Антрацити відрізняються найвищою </a:t>
            </a:r>
            <a:r>
              <a:rPr lang="uk-UA" dirty="0" err="1" smtClean="0"/>
              <a:t>енерговіддачею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sz="4400" i="1" dirty="0" smtClean="0"/>
              <a:t>Буре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rgbClr val="99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uk-UA" i="1" dirty="0" smtClean="0"/>
              <a:t>Буре вугілля</a:t>
            </a:r>
            <a:r>
              <a:rPr lang="uk-UA" dirty="0" smtClean="0"/>
              <a:t> використовуються рідко, так як при тривалому зберіганні воно перетворюється в легко займистий порошок.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Буре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меншу</a:t>
            </a:r>
            <a:r>
              <a:rPr lang="ru-RU" dirty="0" smtClean="0"/>
              <a:t> </a:t>
            </a:r>
            <a:r>
              <a:rPr lang="ru-RU" dirty="0" err="1" smtClean="0"/>
              <a:t>теплотвірну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, 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кам’яне</a:t>
            </a:r>
            <a:r>
              <a:rPr lang="uk-UA" dirty="0" smtClean="0"/>
              <a:t>, що робить його  вдвічі дорожчим.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 басейни та райони видобування </a:t>
            </a: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вугілля 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у світі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78634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uk-UA" sz="18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1 - </a:t>
            </a:r>
            <a:r>
              <a:rPr lang="uk-UA" b="1" i="1" dirty="0" err="1" smtClean="0">
                <a:solidFill>
                  <a:schemeClr val="tx1"/>
                </a:solidFill>
              </a:rPr>
              <a:t>Верхньосілезький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(Польща), </a:t>
            </a:r>
            <a:endParaRPr lang="uk-U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2 - Кузнецький</a:t>
            </a:r>
            <a:r>
              <a:rPr lang="uk-UA" dirty="0" smtClean="0">
                <a:solidFill>
                  <a:schemeClr val="tx1"/>
                </a:solidFill>
              </a:rPr>
              <a:t> (Росія), 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3 - Карагандинський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(Казахстан), </a:t>
            </a:r>
            <a:endParaRPr lang="uk-U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4 - Північно-Східний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(Китай), </a:t>
            </a:r>
            <a:endParaRPr lang="uk-U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5 - Східний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(Індія), </a:t>
            </a:r>
            <a:endParaRPr lang="uk-UA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6 - Південно-Східний</a:t>
            </a:r>
            <a:r>
              <a:rPr lang="uk-UA" dirty="0" smtClean="0">
                <a:solidFill>
                  <a:schemeClr val="tx1"/>
                </a:solidFill>
              </a:rPr>
              <a:t> (Австралія)</a:t>
            </a:r>
          </a:p>
          <a:p>
            <a:pPr algn="ctr">
              <a:buNone/>
            </a:pPr>
            <a:r>
              <a:rPr lang="uk-UA" b="1" i="1" dirty="0" smtClean="0">
                <a:solidFill>
                  <a:schemeClr val="tx1"/>
                </a:solidFill>
              </a:rPr>
              <a:t>7 - </a:t>
            </a:r>
            <a:r>
              <a:rPr lang="uk-UA" b="1" i="1" dirty="0" err="1" smtClean="0">
                <a:solidFill>
                  <a:schemeClr val="tx1"/>
                </a:solidFill>
              </a:rPr>
              <a:t>Аппалацький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(США), 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81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357167"/>
          <a:ext cx="8143932" cy="6026881"/>
        </p:xfrm>
        <a:graphic>
          <a:graphicData uri="http://schemas.openxmlformats.org/drawingml/2006/table">
            <a:tbl>
              <a:tblPr/>
              <a:tblGrid>
                <a:gridCol w="2643206"/>
                <a:gridCol w="1357322"/>
                <a:gridCol w="1571636"/>
                <a:gridCol w="1285884"/>
                <a:gridCol w="1285884"/>
              </a:tblGrid>
              <a:tr h="28575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Доведені</a:t>
                      </a:r>
                      <a:r>
                        <a:rPr lang="ru-RU" sz="2000" b="1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 запаси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вугілля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 </a:t>
                      </a:r>
                      <a:r>
                        <a:rPr lang="ru-RU" sz="2000" b="1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2006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рік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2000" b="1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тонн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10820" marT="30480" marB="304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Країна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1082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Кам'яне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1082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Буре вугілля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1082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Всього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1082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21082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США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111338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135305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246643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Росія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49088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107922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157010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7"/>
                        </a:rPr>
                        <a:t>Китай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62200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52300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114500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Індія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90085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2360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92445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9"/>
                        </a:rPr>
                        <a:t>Австралія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38600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39900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78500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10"/>
                        </a:rPr>
                        <a:t>Південна Африка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48750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48750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11"/>
                        </a:rPr>
                        <a:t>Україна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16274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17879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34153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12"/>
                        </a:rPr>
                        <a:t>Казахстан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28151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3128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31279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3,4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13"/>
                        </a:rPr>
                        <a:t>Польща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14000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3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u="none" strike="noStrike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  <a:hlinkClick r:id="rId14"/>
                        </a:rPr>
                        <a:t>Бразилія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10113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1,1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2876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err="1" smtClean="0">
                <a:solidFill>
                  <a:sysClr val="windowText" lastClr="000000"/>
                </a:solidFill>
              </a:rPr>
              <a:t>Основні</a:t>
            </a:r>
            <a:r>
              <a:rPr lang="ru-RU" sz="4000" dirty="0" smtClean="0">
                <a:solidFill>
                  <a:sysClr val="windowText" lastClr="000000"/>
                </a:solidFill>
              </a:rPr>
              <a:t> </a:t>
            </a:r>
            <a:r>
              <a:rPr lang="ru-RU" sz="4000" dirty="0" err="1" smtClean="0">
                <a:solidFill>
                  <a:sysClr val="windowText" lastClr="000000"/>
                </a:solidFill>
              </a:rPr>
              <a:t>вугледобувні</a:t>
            </a:r>
            <a:r>
              <a:rPr lang="ru-RU" sz="4000" dirty="0" smtClean="0">
                <a:solidFill>
                  <a:sysClr val="windowText" lastClr="000000"/>
                </a:solidFill>
              </a:rPr>
              <a:t> </a:t>
            </a:r>
            <a:r>
              <a:rPr lang="ru-RU" sz="4000" dirty="0" err="1" smtClean="0">
                <a:solidFill>
                  <a:sysClr val="windowText" lastClr="000000"/>
                </a:solidFill>
              </a:rPr>
              <a:t>країни</a:t>
            </a:r>
            <a:r>
              <a:rPr lang="ru-RU" sz="4000" dirty="0" smtClean="0">
                <a:solidFill>
                  <a:sysClr val="windowText" lastClr="000000"/>
                </a:solidFill>
              </a:rPr>
              <a:t> </a:t>
            </a:r>
            <a:r>
              <a:rPr lang="ru-RU" sz="4000" dirty="0" err="1" smtClean="0">
                <a:solidFill>
                  <a:sysClr val="windowText" lastClr="000000"/>
                </a:solidFill>
              </a:rPr>
              <a:t>світу</a:t>
            </a:r>
            <a:r>
              <a:rPr lang="ru-RU" sz="4000" dirty="0" smtClean="0">
                <a:solidFill>
                  <a:sysClr val="windowText" lastClr="000000"/>
                </a:solidFill>
              </a:rPr>
              <a:t>: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  <a:br>
              <a:rPr lang="ru-RU" dirty="0" smtClean="0">
                <a:solidFill>
                  <a:sysClr val="windowText" lastClr="000000"/>
                </a:solidFill>
              </a:rPr>
            </a:br>
            <a:r>
              <a:rPr lang="ru-RU" b="1" dirty="0" smtClean="0">
                <a:solidFill>
                  <a:sysClr val="windowText" lastClr="000000"/>
                </a:solidFill>
              </a:rPr>
              <a:t>США,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Росія</a:t>
            </a:r>
            <a:r>
              <a:rPr lang="ru-RU" b="1" dirty="0" smtClean="0">
                <a:solidFill>
                  <a:sysClr val="windowText" lastClr="000000"/>
                </a:solidFill>
              </a:rPr>
              <a:t>, Китай, </a:t>
            </a:r>
            <a:r>
              <a:rPr lang="ru-RU" b="1" dirty="0" err="1" smtClean="0">
                <a:solidFill>
                  <a:sysClr val="windowText" lastClr="000000"/>
                </a:solidFill>
              </a:rPr>
              <a:t>Індія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903433"/>
            <a:ext cx="4038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200" b="1" u="sng" dirty="0" smtClean="0">
                <a:solidFill>
                  <a:srgbClr val="993300"/>
                </a:solidFill>
              </a:rPr>
              <a:t>Країни </a:t>
            </a:r>
            <a:r>
              <a:rPr lang="uk-UA" sz="3600" b="1" u="sng" dirty="0" smtClean="0">
                <a:solidFill>
                  <a:srgbClr val="993300"/>
                </a:solidFill>
              </a:rPr>
              <a:t>експортери</a:t>
            </a:r>
            <a:r>
              <a:rPr lang="uk-UA" sz="3200" b="1" u="sng" dirty="0" smtClean="0">
                <a:solidFill>
                  <a:srgbClr val="993300"/>
                </a:solidFill>
              </a:rPr>
              <a:t>:</a:t>
            </a:r>
          </a:p>
          <a:p>
            <a:r>
              <a:rPr lang="ru-RU" sz="3600" dirty="0" err="1" smtClean="0">
                <a:solidFill>
                  <a:schemeClr val="tx1"/>
                </a:solidFill>
              </a:rPr>
              <a:t>Південна</a:t>
            </a:r>
            <a:r>
              <a:rPr lang="ru-RU" sz="3600" dirty="0" smtClean="0">
                <a:solidFill>
                  <a:schemeClr val="tx1"/>
                </a:solidFill>
              </a:rPr>
              <a:t> Африка</a:t>
            </a:r>
          </a:p>
          <a:p>
            <a:r>
              <a:rPr lang="ru-RU" sz="4800" dirty="0" err="1" smtClean="0">
                <a:solidFill>
                  <a:schemeClr val="tx1"/>
                </a:solidFill>
              </a:rPr>
              <a:t>Австралія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48242" y="1903433"/>
            <a:ext cx="4038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200" b="1" u="sng" dirty="0" smtClean="0">
                <a:solidFill>
                  <a:srgbClr val="993300"/>
                </a:solidFill>
              </a:rPr>
              <a:t>Країни </a:t>
            </a:r>
            <a:r>
              <a:rPr lang="uk-UA" sz="3600" b="1" u="sng" dirty="0" smtClean="0">
                <a:solidFill>
                  <a:srgbClr val="993300"/>
                </a:solidFill>
              </a:rPr>
              <a:t>імпортери</a:t>
            </a:r>
            <a:r>
              <a:rPr lang="uk-UA" sz="3200" b="1" u="sng" dirty="0" smtClean="0">
                <a:solidFill>
                  <a:srgbClr val="993300"/>
                </a:solidFill>
              </a:rPr>
              <a:t>:</a:t>
            </a:r>
          </a:p>
          <a:p>
            <a:r>
              <a:rPr lang="ru-RU" sz="3600" dirty="0" err="1" smtClean="0">
                <a:solidFill>
                  <a:schemeClr val="tx1"/>
                </a:solidFill>
              </a:rPr>
              <a:t>країни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    </a:t>
            </a:r>
            <a:r>
              <a:rPr lang="ru-RU" sz="3600" dirty="0" err="1" smtClean="0">
                <a:solidFill>
                  <a:schemeClr val="tx1"/>
                </a:solidFill>
              </a:rPr>
              <a:t>Західної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Європи</a:t>
            </a:r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4800" dirty="0" err="1" smtClean="0">
                <a:solidFill>
                  <a:schemeClr val="tx1"/>
                </a:solidFill>
              </a:rPr>
              <a:t>Японія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Китай </a:t>
            </a:r>
          </a:p>
          <a:p>
            <a:r>
              <a:rPr lang="ru-RU" sz="4800" dirty="0" err="1" smtClean="0">
                <a:solidFill>
                  <a:schemeClr val="tx1"/>
                </a:solidFill>
              </a:rPr>
              <a:t>Індія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Найбільші басейни та райони видобування 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вугілля в </a:t>
            </a:r>
            <a:r>
              <a:rPr lang="uk-UA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Украині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47200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uk-UA" i="1" dirty="0"/>
          </a:p>
          <a:p>
            <a:pPr algn="ctr">
              <a:buNone/>
            </a:pPr>
            <a:r>
              <a:rPr lang="uk-UA" sz="4000" b="1" i="1" dirty="0" smtClean="0">
                <a:solidFill>
                  <a:schemeClr val="tx1"/>
                </a:solidFill>
              </a:rPr>
              <a:t>1 - Донецький</a:t>
            </a:r>
            <a:r>
              <a:rPr lang="uk-UA" sz="4000" i="1" dirty="0" smtClean="0">
                <a:solidFill>
                  <a:schemeClr val="tx1"/>
                </a:solidFill>
              </a:rPr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кам’яновугільний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басейн</a:t>
            </a:r>
            <a:endParaRPr lang="uk-UA" sz="40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uk-UA" sz="4000" b="1" i="1" dirty="0" smtClean="0">
                <a:solidFill>
                  <a:schemeClr val="tx1"/>
                </a:solidFill>
              </a:rPr>
              <a:t>2 - Львівсько-Волинський</a:t>
            </a:r>
            <a:r>
              <a:rPr lang="uk-UA" sz="4000" i="1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кам’яновугільний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басейн</a:t>
            </a:r>
            <a:endParaRPr lang="uk-UA" sz="4000" i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000" b="1" i="1" dirty="0" smtClean="0">
                <a:solidFill>
                  <a:schemeClr val="tx1"/>
                </a:solidFill>
              </a:rPr>
              <a:t>3 - </a:t>
            </a:r>
            <a:r>
              <a:rPr lang="ru-RU" sz="4000" b="1" i="1" dirty="0" err="1" smtClean="0">
                <a:solidFill>
                  <a:schemeClr val="tx1"/>
                </a:solidFill>
              </a:rPr>
              <a:t>Дніпровський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буровугільний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басейн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06" y="217074"/>
            <a:ext cx="8576274" cy="642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Характеристика </a:t>
            </a:r>
            <a:r>
              <a:rPr lang="ru-RU" sz="3200" b="1" dirty="0" err="1" smtClean="0"/>
              <a:t>вугільних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басейнів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України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1285861"/>
          <a:ext cx="8143900" cy="5286411"/>
        </p:xfrm>
        <a:graphic>
          <a:graphicData uri="http://schemas.openxmlformats.org/drawingml/2006/table">
            <a:tbl>
              <a:tblPr/>
              <a:tblGrid>
                <a:gridCol w="2264086"/>
                <a:gridCol w="2171310"/>
                <a:gridCol w="1927877"/>
                <a:gridCol w="1780627"/>
              </a:tblGrid>
              <a:tr h="1153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Донецький кам’яновугільний басейн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Львівсько-Волинський кам’яновугільний басейн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Дніпровський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буровугільний</a:t>
                      </a: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басейн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 басейну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Промислови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апаси вугілля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вугілля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либина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залягання пластів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Середня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отужн</a:t>
                      </a: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ість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пластів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Спосіб видобутку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Теплотворна здатність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Собівартість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инаида\Desktop\1024px-Marco_Polo_travel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448"/>
            <a:ext cx="4472022" cy="4000552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Monotype Corsiva" pitchFamily="66" charset="0"/>
              </a:rPr>
              <a:t>По всей области Китая есть черные камни; выкапывают их в горах, как руду, и горят они, как дрова. Огонь от них сильнее, нежели от дров.</a:t>
            </a:r>
            <a:endParaRPr lang="ru-RU" sz="3600" b="1" i="1" dirty="0"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7296" y="2786058"/>
            <a:ext cx="269523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Характеристика </a:t>
            </a:r>
            <a:r>
              <a:rPr lang="ru-RU" sz="3600" b="1" dirty="0" err="1" smtClean="0"/>
              <a:t>вугільних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басейнів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України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071543"/>
          <a:ext cx="8286807" cy="5357853"/>
        </p:xfrm>
        <a:graphic>
          <a:graphicData uri="http://schemas.openxmlformats.org/drawingml/2006/table">
            <a:tbl>
              <a:tblPr/>
              <a:tblGrid>
                <a:gridCol w="2303814"/>
                <a:gridCol w="2209411"/>
                <a:gridCol w="1961708"/>
                <a:gridCol w="1811874"/>
              </a:tblGrid>
              <a:tr h="127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Донецький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кам’яновугільний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басейн</a:t>
                      </a:r>
                      <a:r>
                        <a:rPr lang="uk-UA" sz="12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(90%)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Львівсько-Волинський кам’яновугільний басейн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Дніпровський буровугільний басейн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Площа басейну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 тис. км</a:t>
                      </a:r>
                      <a:r>
                        <a:rPr lang="uk-UA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тис. км</a:t>
                      </a:r>
                      <a:r>
                        <a:rPr lang="ru-RU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 тис. км</a:t>
                      </a:r>
                      <a:r>
                        <a:rPr lang="uk-UA" sz="1200" baseline="30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Промислови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апаси вугілля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42 мрд.т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1,2 мрд.т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1,9 мрд.т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вугілля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кам’яне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коксівне, антрацити)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кам’яне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либина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залягання пластів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 1400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300-5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Середня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отужн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ість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пластів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1,06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3,27 м (до 18 м)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7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Спосіб видобутку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підземни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 спос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підземни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 спос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відкрити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й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і підземни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й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 спос</a:t>
                      </a:r>
                      <a:r>
                        <a:rPr lang="uk-UA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Теплотворна здатність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Висока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Невисока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Низька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Собівартість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Висок</a:t>
                      </a: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Середня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Висок</a:t>
                      </a:r>
                      <a:r>
                        <a:rPr lang="uk-UA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Риси розвитку вугільної промисловості Донбасу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646230"/>
            <a:ext cx="4040188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600" i="1" dirty="0" err="1" smtClean="0"/>
              <a:t>Позитивні</a:t>
            </a:r>
            <a:r>
              <a:rPr lang="ru-RU" sz="3600" i="1" dirty="0" smtClean="0"/>
              <a:t>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620984"/>
            <a:ext cx="4040188" cy="3951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1</a:t>
            </a:r>
          </a:p>
          <a:p>
            <a:r>
              <a:rPr lang="uk-UA" dirty="0" smtClean="0"/>
              <a:t>2</a:t>
            </a:r>
          </a:p>
          <a:p>
            <a:r>
              <a:rPr lang="uk-UA" dirty="0" smtClean="0"/>
              <a:t>3</a:t>
            </a:r>
          </a:p>
          <a:p>
            <a:r>
              <a:rPr lang="uk-UA" dirty="0" smtClean="0"/>
              <a:t>4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73629" y="1646230"/>
            <a:ext cx="4041775" cy="63976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600" i="1" dirty="0" err="1" smtClean="0"/>
              <a:t>Негативні</a:t>
            </a:r>
            <a:r>
              <a:rPr lang="ru-RU" i="1" dirty="0" smtClean="0"/>
              <a:t> 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73629" y="2620984"/>
            <a:ext cx="4041775" cy="3951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1</a:t>
            </a:r>
          </a:p>
          <a:p>
            <a:r>
              <a:rPr lang="uk-UA" dirty="0" smtClean="0"/>
              <a:t>2</a:t>
            </a:r>
          </a:p>
          <a:p>
            <a:r>
              <a:rPr lang="uk-UA" dirty="0" smtClean="0"/>
              <a:t>3</a:t>
            </a:r>
          </a:p>
          <a:p>
            <a:r>
              <a:rPr lang="uk-UA" dirty="0" smtClean="0"/>
              <a:t>4</a:t>
            </a:r>
          </a:p>
          <a:p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Зинаида\Desktop\Картинки Добыча п и\7642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048000" y="2819424"/>
            <a:ext cx="6096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Зинаида\Desktop\Картинки Добыча п и\69165494_444e6f0c13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2285992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Зинаида\Desktop\Картинки Добыча п и\124202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196851"/>
          </a:xfrm>
          <a:prstGeom prst="rect">
            <a:avLst/>
          </a:prstGeom>
          <a:noFill/>
        </p:spPr>
      </p:pic>
      <p:pic>
        <p:nvPicPr>
          <p:cNvPr id="1026" name="Picture 2" descr="C:\Users\Зинаида\Desktop\Картинки Добыча п и\124202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00562" y="0"/>
            <a:ext cx="4643438" cy="3196851"/>
          </a:xfrm>
          <a:prstGeom prst="rect">
            <a:avLst/>
          </a:prstGeom>
          <a:noFill/>
        </p:spPr>
      </p:pic>
      <p:pic>
        <p:nvPicPr>
          <p:cNvPr id="7" name="Picture 2" descr="C:\Users\Зинаида\Desktop\Картинки Добыча п и\124202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-714404"/>
            <a:ext cx="5214942" cy="31968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472" y="1643050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Земля </a:t>
            </a:r>
            <a:r>
              <a:rPr lang="ru-RU" sz="5400" dirty="0" err="1" smtClean="0">
                <a:solidFill>
                  <a:schemeClr val="bg1"/>
                </a:solidFill>
              </a:rPr>
              <a:t>може</a:t>
            </a:r>
            <a:r>
              <a:rPr lang="ru-RU" sz="5400" dirty="0" smtClean="0">
                <a:solidFill>
                  <a:schemeClr val="bg1"/>
                </a:solidFill>
              </a:rPr>
              <a:t> </a:t>
            </a:r>
            <a:r>
              <a:rPr lang="ru-RU" sz="5400" dirty="0" err="1" smtClean="0">
                <a:solidFill>
                  <a:schemeClr val="bg1"/>
                </a:solidFill>
              </a:rPr>
              <a:t>задовольнити</a:t>
            </a:r>
            <a:r>
              <a:rPr lang="ru-RU" sz="5400" dirty="0" smtClean="0">
                <a:solidFill>
                  <a:schemeClr val="bg1"/>
                </a:solidFill>
              </a:rPr>
              <a:t> потребу, </a:t>
            </a:r>
            <a:r>
              <a:rPr lang="ru-RU" sz="5400" dirty="0" err="1" smtClean="0">
                <a:solidFill>
                  <a:schemeClr val="bg1"/>
                </a:solidFill>
              </a:rPr>
              <a:t>але</a:t>
            </a:r>
            <a:r>
              <a:rPr lang="ru-RU" sz="5400" dirty="0" smtClean="0">
                <a:solidFill>
                  <a:schemeClr val="bg1"/>
                </a:solidFill>
              </a:rPr>
              <a:t> не </a:t>
            </a:r>
            <a:r>
              <a:rPr lang="ru-RU" sz="5400" dirty="0" err="1" smtClean="0">
                <a:solidFill>
                  <a:schemeClr val="bg1"/>
                </a:solidFill>
              </a:rPr>
              <a:t>жадібність</a:t>
            </a:r>
            <a:r>
              <a:rPr lang="ru-RU" sz="5400" dirty="0" smtClean="0">
                <a:solidFill>
                  <a:schemeClr val="bg1"/>
                </a:solidFill>
              </a:rPr>
              <a:t> кожного</a:t>
            </a:r>
          </a:p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9144000" cy="2928958"/>
          </a:xfrm>
          <a:solidFill>
            <a:srgbClr val="92D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err="1" smtClean="0">
                <a:ln w="11430">
                  <a:solidFill>
                    <a:srgbClr val="F79747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Дякую</a:t>
            </a:r>
            <a:r>
              <a:rPr lang="ru-RU" sz="8000" b="1" spc="50" dirty="0" smtClean="0">
                <a:ln w="11430">
                  <a:solidFill>
                    <a:srgbClr val="F79747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за </a:t>
            </a:r>
            <a:r>
              <a:rPr lang="ru-RU" sz="8000" b="1" spc="50" dirty="0" err="1" smtClean="0">
                <a:ln w="11430">
                  <a:solidFill>
                    <a:srgbClr val="F79747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увагу</a:t>
            </a:r>
            <a:r>
              <a:rPr lang="ru-RU" sz="8000" b="1" spc="50" dirty="0" smtClean="0">
                <a:ln w="11430">
                  <a:solidFill>
                    <a:srgbClr val="F79747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!</a:t>
            </a:r>
            <a:endParaRPr lang="ru-RU" sz="8000" b="1" spc="50" dirty="0">
              <a:ln w="11430">
                <a:solidFill>
                  <a:srgbClr val="F79747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226196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sz="6700" b="1" i="1" u="sng" dirty="0" smtClean="0"/>
              <a:t>Підземним способом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 smtClean="0"/>
              <a:t>видобувають</a:t>
            </a:r>
            <a:r>
              <a:rPr lang="ru-RU" dirty="0" smtClean="0"/>
              <a:t>  </a:t>
            </a:r>
            <a:r>
              <a:rPr lang="ru-RU" dirty="0" err="1" smtClean="0"/>
              <a:t>вугілля</a:t>
            </a:r>
            <a:r>
              <a:rPr lang="ru-RU" dirty="0" smtClean="0"/>
              <a:t>, яке </a:t>
            </a:r>
            <a:r>
              <a:rPr lang="ru-RU" dirty="0" err="1" smtClean="0"/>
              <a:t>залягає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r>
              <a:rPr lang="ru-RU" dirty="0" err="1" smtClean="0"/>
              <a:t>глибині</a:t>
            </a:r>
            <a:r>
              <a:rPr lang="ru-RU" dirty="0" smtClean="0"/>
              <a:t> в </a:t>
            </a:r>
            <a:r>
              <a:rPr lang="ru-RU" dirty="0" err="1" smtClean="0"/>
              <a:t>надрах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b="1" i="1" dirty="0" smtClean="0"/>
              <a:t>шахт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uk-UA" sz="3600" dirty="0" smtClean="0"/>
              <a:t>Для оптимального функціонування шахт потрібно:</a:t>
            </a:r>
            <a:r>
              <a:rPr lang="uk-UA" dirty="0" smtClean="0"/>
              <a:t> підземний транспорт, повноцінна вентиляція, постійне освітлення, регулярна відкачка води, що скупчується в підземних тунелях.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уголь-добыч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2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Видобуток вугілля шахтним способом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154758"/>
          </a:xfrm>
        </p:spPr>
        <p:txBody>
          <a:bodyPr>
            <a:normAutofit/>
          </a:bodyPr>
          <a:lstStyle/>
          <a:p>
            <a:pPr fontAlgn="base"/>
            <a:r>
              <a:rPr lang="uk-UA" sz="6000" b="1" i="1" u="sng" dirty="0" smtClean="0"/>
              <a:t>Відкритим способом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 </a:t>
            </a:r>
            <a:r>
              <a:rPr lang="ru-RU" i="1" dirty="0" err="1" smtClean="0"/>
              <a:t>видобувають</a:t>
            </a:r>
            <a:r>
              <a:rPr lang="ru-RU" i="1" dirty="0" smtClean="0"/>
              <a:t>  </a:t>
            </a:r>
            <a:r>
              <a:rPr lang="ru-RU" i="1" dirty="0" err="1" smtClean="0"/>
              <a:t>вугілля</a:t>
            </a:r>
            <a:r>
              <a:rPr lang="ru-RU" i="1" dirty="0" smtClean="0"/>
              <a:t>, </a:t>
            </a:r>
            <a:br>
              <a:rPr lang="ru-RU" i="1" dirty="0" smtClean="0"/>
            </a:b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знаходяться</a:t>
            </a:r>
            <a:r>
              <a:rPr lang="ru-RU" i="1" dirty="0" smtClean="0"/>
              <a:t> на </a:t>
            </a:r>
            <a:r>
              <a:rPr lang="ru-RU" i="1" dirty="0" err="1" smtClean="0"/>
              <a:t>поверхні</a:t>
            </a:r>
            <a:r>
              <a:rPr lang="ru-RU" i="1" dirty="0" smtClean="0"/>
              <a:t> </a:t>
            </a:r>
            <a:r>
              <a:rPr lang="ru-RU" i="1" dirty="0" err="1" smtClean="0"/>
              <a:t>земної</a:t>
            </a:r>
            <a:r>
              <a:rPr lang="ru-RU" i="1" dirty="0" smtClean="0"/>
              <a:t> кори </a:t>
            </a:r>
            <a:r>
              <a:rPr lang="ru-RU" i="1" dirty="0" err="1" smtClean="0"/>
              <a:t>або</a:t>
            </a:r>
            <a:r>
              <a:rPr lang="ru-RU" i="1" dirty="0" smtClean="0"/>
              <a:t> ж </a:t>
            </a:r>
            <a:r>
              <a:rPr lang="ru-RU" i="1" dirty="0" err="1" smtClean="0"/>
              <a:t>залягають</a:t>
            </a:r>
            <a:r>
              <a:rPr lang="ru-RU" i="1" dirty="0" smtClean="0"/>
              <a:t> </a:t>
            </a:r>
            <a:r>
              <a:rPr lang="ru-RU" i="1" dirty="0" err="1" smtClean="0"/>
              <a:t>неглибоко</a:t>
            </a:r>
            <a:r>
              <a:rPr lang="ru-RU" i="1" dirty="0" smtClean="0"/>
              <a:t> в </a:t>
            </a:r>
            <a:r>
              <a:rPr lang="ru-RU" i="1" dirty="0" err="1" smtClean="0"/>
              <a:t>надрах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на </a:t>
            </a:r>
            <a:r>
              <a:rPr lang="ru-RU" dirty="0" err="1" smtClean="0"/>
              <a:t>родовищі</a:t>
            </a:r>
            <a:r>
              <a:rPr lang="ru-RU" dirty="0" smtClean="0"/>
              <a:t> </a:t>
            </a:r>
            <a:r>
              <a:rPr lang="ru-RU" dirty="0" err="1" smtClean="0"/>
              <a:t>котлованів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b="1" i="1" dirty="0" err="1" smtClean="0"/>
              <a:t>розрізами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i="1" dirty="0" err="1" smtClean="0"/>
              <a:t>кар’єрами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dobyicha-uglya-e14630519349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60"/>
            <a:ext cx="9169894" cy="57150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Видобуток вугілля</a:t>
            </a:r>
            <a:br>
              <a:rPr lang="uk-UA" dirty="0" smtClean="0"/>
            </a:br>
            <a:r>
              <a:rPr lang="uk-UA" dirty="0"/>
              <a:t>кар'єрним </a:t>
            </a:r>
            <a:r>
              <a:rPr lang="uk-UA" dirty="0" smtClean="0"/>
              <a:t>(відкритим) способом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357190" y="571480"/>
          <a:ext cx="850109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714356"/>
            <a:ext cx="2438400" cy="218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5500726" cy="516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8942" y="3286124"/>
            <a:ext cx="4482214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/>
        </p:nvGraphicFramePr>
        <p:xfrm>
          <a:off x="500034" y="428604"/>
          <a:ext cx="807249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482</Words>
  <Application>Microsoft Office PowerPoint</Application>
  <PresentationFormat>Экран (4:3)</PresentationFormat>
  <Paragraphs>190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Фрагмент уроку:  «Видобуток вугілля»  - вивчення нового матеріалу геограія 9 клас </vt:lpstr>
      <vt:lpstr>По всей области Китая есть черные камни; выкапывают их в горах, как руду, и горят они, как дрова. Огонь от них сильнее, нежели от дров.</vt:lpstr>
      <vt:lpstr>Підземним способом видобувають  вугілля, яке залягає  на великій глибині в надрах землі,  з допомогою споруди шахт.  Для оптимального функціонування шахт потрібно: підземний транспорт, повноцінна вентиляція, постійне освітлення, регулярна відкачка води, що скупчується в підземних тунелях.</vt:lpstr>
      <vt:lpstr>Видобуток вугілля шахтним способом</vt:lpstr>
      <vt:lpstr>Відкритим способом  видобувають  вугілля,  які знаходяться на поверхні земної кори або ж залягають неглибоко в надрах. Це процес створення на родовищі котлованів, які називаються розрізами або кар’єрами. </vt:lpstr>
      <vt:lpstr>Видобуток вугілля кар'єрним (відкритим) способом</vt:lpstr>
      <vt:lpstr>Слайд 7</vt:lpstr>
      <vt:lpstr>Слайд 8</vt:lpstr>
      <vt:lpstr>Слайд 9</vt:lpstr>
      <vt:lpstr>Мінеральне паливо </vt:lpstr>
      <vt:lpstr>Слайд 11</vt:lpstr>
      <vt:lpstr>Вугілля </vt:lpstr>
      <vt:lpstr>Найбільші басейни та райони видобування вугілля у світі</vt:lpstr>
      <vt:lpstr>Слайд 14</vt:lpstr>
      <vt:lpstr>Слайд 15</vt:lpstr>
      <vt:lpstr>Основні вугледобувні країни світу:  США, Росія, Китай, Індія</vt:lpstr>
      <vt:lpstr>Найбільші басейни та райони видобування вугілля в Украині</vt:lpstr>
      <vt:lpstr>Слайд 18</vt:lpstr>
      <vt:lpstr> Характеристика вугільних басейнів України </vt:lpstr>
      <vt:lpstr>Характеристика вугільних басейнів України</vt:lpstr>
      <vt:lpstr>Риси розвитку вугільної промисловості Донбасу</vt:lpstr>
      <vt:lpstr>Слайд 22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Зинаида</dc:creator>
  <cp:lastModifiedBy>Зинаида</cp:lastModifiedBy>
  <cp:revision>90</cp:revision>
  <dcterms:created xsi:type="dcterms:W3CDTF">2018-11-02T13:46:31Z</dcterms:created>
  <dcterms:modified xsi:type="dcterms:W3CDTF">2018-11-08T12:12:30Z</dcterms:modified>
</cp:coreProperties>
</file>